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99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40" autoAdjust="0"/>
  </p:normalViewPr>
  <p:slideViewPr>
    <p:cSldViewPr>
      <p:cViewPr varScale="1">
        <p:scale>
          <a:sx n="134" d="100"/>
          <a:sy n="134" d="100"/>
        </p:scale>
        <p:origin x="-29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6A57D-6EA5-4D93-A650-ABE5252EFADA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5CC5D-1D7C-463B-BBC0-ED57E9048E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①センサーは自分の存在を定期的にブロードキャストします。これを</a:t>
            </a:r>
            <a:r>
              <a:rPr kumimoji="1" lang="en-US" altLang="ja-JP" dirty="0" smtClean="0"/>
              <a:t>advertising</a:t>
            </a:r>
            <a:r>
              <a:rPr kumimoji="1" lang="ja-JP" altLang="en-US" dirty="0" smtClean="0"/>
              <a:t>といいます。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②</a:t>
            </a:r>
            <a:r>
              <a:rPr kumimoji="1" lang="en-US" altLang="ja-JP" dirty="0" smtClean="0"/>
              <a:t>Smart phone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,advertise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packet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scan</a:t>
            </a:r>
            <a:r>
              <a:rPr kumimoji="1" lang="ja-JP" altLang="en-US" dirty="0" smtClean="0"/>
              <a:t>し，接続先を探します。これを</a:t>
            </a:r>
            <a:r>
              <a:rPr kumimoji="1" lang="en-US" altLang="ja-JP" dirty="0" smtClean="0"/>
              <a:t>scanning</a:t>
            </a:r>
            <a:r>
              <a:rPr kumimoji="1" lang="ja-JP" altLang="en-US" dirty="0" smtClean="0"/>
              <a:t>といいます。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③接続</a:t>
            </a:r>
            <a:r>
              <a:rPr kumimoji="1" lang="en-US" altLang="ja-JP" dirty="0" smtClean="0"/>
              <a:t>k</a:t>
            </a:r>
            <a:r>
              <a:rPr kumimoji="1" lang="ja-JP" altLang="en-US" dirty="0" smtClean="0"/>
              <a:t>先を見つけると，</a:t>
            </a:r>
            <a:r>
              <a:rPr kumimoji="1" lang="en-US" altLang="ja-JP" dirty="0" smtClean="0"/>
              <a:t>Connection</a:t>
            </a:r>
            <a:r>
              <a:rPr kumimoji="1" lang="ja-JP" altLang="en-US" dirty="0" smtClean="0"/>
              <a:t>を要求し，センサーが了解することで</a:t>
            </a:r>
            <a:r>
              <a:rPr kumimoji="1" lang="en-US" altLang="ja-JP" dirty="0" smtClean="0"/>
              <a:t>Connection</a:t>
            </a:r>
            <a:r>
              <a:rPr kumimoji="1" lang="ja-JP" altLang="en-US" dirty="0" smtClean="0"/>
              <a:t>が確立します。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Connection</a:t>
            </a:r>
            <a:r>
              <a:rPr kumimoji="1" lang="ja-JP" altLang="en-US" dirty="0" smtClean="0"/>
              <a:t>確率後，センサーに対してデータの送信を要求するために，</a:t>
            </a:r>
            <a:r>
              <a:rPr kumimoji="1" lang="en-US" altLang="ja-JP" dirty="0" smtClean="0"/>
              <a:t>Notification</a:t>
            </a:r>
            <a:r>
              <a:rPr kumimoji="1" lang="ja-JP" altLang="en-US" dirty="0" smtClean="0"/>
              <a:t>を要求し，了解されると，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その後，計測値が更新されるごとに非同期的にデータが通知されるので，受信し処理します。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5CC5D-1D7C-463B-BBC0-ED57E9048EC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センサーか</a:t>
            </a:r>
            <a:r>
              <a:rPr kumimoji="1" lang="en-US" altLang="ja-JP" dirty="0" smtClean="0"/>
              <a:t>Notify</a:t>
            </a:r>
            <a:r>
              <a:rPr kumimoji="1" lang="ja-JP" altLang="en-US" dirty="0" smtClean="0"/>
              <a:t>されるデータのパケット構造は，このようなビット列です。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ここでは，</a:t>
            </a:r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進数で表記しています。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最初のバイトは，・・・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次の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倍とは，ホイールのトータルの回転数で，バイト順はリトルエンディアンの</a:t>
            </a:r>
            <a:r>
              <a:rPr kumimoji="1" lang="en-US" altLang="ja-JP" dirty="0" smtClean="0"/>
              <a:t>unsigned integer </a:t>
            </a:r>
            <a:r>
              <a:rPr kumimoji="1" lang="ja-JP" altLang="en-US" dirty="0" smtClean="0"/>
              <a:t>型です。</a:t>
            </a:r>
            <a:endParaRPr kumimoji="1" lang="en-US" altLang="ja-JP" dirty="0" smtClean="0"/>
          </a:p>
          <a:p>
            <a:r>
              <a:rPr kumimoji="1" lang="ja-JP" altLang="en-US" smtClean="0"/>
              <a:t>・・・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5CC5D-1D7C-463B-BBC0-ED57E9048EC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73DF-9E8F-45D6-9ACD-BB13D16710E6}" type="datetimeFigureOut">
              <a:rPr kumimoji="1" lang="ja-JP" altLang="en-US" smtClean="0"/>
              <a:pPr/>
              <a:t>2016/2/15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E4B1-B713-40D4-8A07-FCE49234F7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https://developer.bluetooth.org/SiteCollectionImages/CSCP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-174104"/>
            <a:ext cx="533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Bluetooth Low Energy 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通信</a:t>
            </a:r>
            <a:endParaRPr kumimoji="1"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4048" y="1700808"/>
            <a:ext cx="4248472" cy="53860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</a:t>
            </a:r>
            <a:r>
              <a:rPr kumimoji="1" lang="en-US" altLang="ja-JP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Phone/Tablet</a:t>
            </a:r>
          </a:p>
          <a:p>
            <a:endParaRPr lang="en-US" altLang="ja-JP" sz="800" dirty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② </a:t>
            </a:r>
            <a:r>
              <a:rPr lang="en-US" altLang="ja-JP" sz="2800" dirty="0" smtClean="0"/>
              <a:t>Scanning</a:t>
            </a:r>
          </a:p>
          <a:p>
            <a:endParaRPr lang="en-US" altLang="ja-JP" sz="2800" dirty="0" smtClean="0"/>
          </a:p>
          <a:p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	</a:t>
            </a:r>
            <a:r>
              <a:rPr lang="ja-JP" altLang="en-US" sz="2800" dirty="0" smtClean="0"/>
              <a:t>③ </a:t>
            </a:r>
            <a:r>
              <a:rPr lang="en-US" altLang="ja-JP" sz="2800" dirty="0" smtClean="0"/>
              <a:t>Connection</a:t>
            </a:r>
            <a:r>
              <a:rPr kumimoji="1" lang="ja-JP" altLang="en-US" sz="2800" dirty="0" smtClean="0"/>
              <a:t>要求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	</a:t>
            </a:r>
            <a:r>
              <a:rPr lang="ja-JP" altLang="en-US" sz="2800" dirty="0" smtClean="0"/>
              <a:t>⑤ </a:t>
            </a:r>
            <a:r>
              <a:rPr lang="en-US" altLang="ja-JP" sz="2800" dirty="0" smtClean="0"/>
              <a:t>Notification</a:t>
            </a:r>
            <a:r>
              <a:rPr lang="ja-JP" altLang="en-US" sz="2800" dirty="0" smtClean="0"/>
              <a:t>要求</a:t>
            </a:r>
            <a:endParaRPr lang="en-US" altLang="ja-JP" sz="2800" dirty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	</a:t>
            </a:r>
            <a:r>
              <a:rPr lang="ja-JP" altLang="en-US" sz="2800" dirty="0" smtClean="0"/>
              <a:t>⑧ 受信・処理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1689922"/>
            <a:ext cx="4968552" cy="53860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Bike Sensor</a:t>
            </a:r>
          </a:p>
          <a:p>
            <a:pPr algn="ctr"/>
            <a:endParaRPr lang="en-US" altLang="ja-JP" sz="800" dirty="0"/>
          </a:p>
          <a:p>
            <a:r>
              <a:rPr lang="en-US" altLang="ja-JP" sz="2800" dirty="0" smtClean="0"/>
              <a:t>	</a:t>
            </a:r>
            <a:r>
              <a:rPr lang="ja-JP" altLang="en-US" sz="2800" dirty="0" smtClean="0"/>
              <a:t>① </a:t>
            </a:r>
            <a:r>
              <a:rPr lang="en-US" altLang="ja-JP" sz="2800" dirty="0" smtClean="0"/>
              <a:t>Advertising</a:t>
            </a:r>
          </a:p>
          <a:p>
            <a:endParaRPr lang="en-US" altLang="ja-JP" sz="2800" dirty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	</a:t>
            </a:r>
            <a:r>
              <a:rPr lang="ja-JP" altLang="en-US" sz="2800" dirty="0" smtClean="0"/>
              <a:t>④</a:t>
            </a:r>
            <a:r>
              <a:rPr lang="en-US" altLang="ja-JP" sz="2800" dirty="0" smtClean="0"/>
              <a:t> Connection</a:t>
            </a:r>
            <a:r>
              <a:rPr lang="ja-JP" altLang="en-US" sz="2800" dirty="0" smtClean="0"/>
              <a:t>了解</a:t>
            </a:r>
            <a:endParaRPr lang="en-US" altLang="ja-JP" sz="2800" dirty="0" smtClean="0"/>
          </a:p>
          <a:p>
            <a:pPr algn="r"/>
            <a:endParaRPr lang="en-US" altLang="ja-JP" sz="2800" dirty="0" smtClean="0"/>
          </a:p>
          <a:p>
            <a:pPr algn="r"/>
            <a:endParaRPr lang="en-US" altLang="ja-JP" sz="2800" dirty="0"/>
          </a:p>
          <a:p>
            <a:r>
              <a:rPr lang="en-US" altLang="ja-JP" sz="2800" dirty="0" smtClean="0"/>
              <a:t>	</a:t>
            </a:r>
            <a:r>
              <a:rPr lang="ja-JP" altLang="en-US" sz="2800" dirty="0" smtClean="0"/>
              <a:t>⑥ </a:t>
            </a:r>
            <a:r>
              <a:rPr lang="en-US" altLang="ja-JP" sz="2800" dirty="0" smtClean="0"/>
              <a:t>Notification</a:t>
            </a:r>
            <a:r>
              <a:rPr lang="ja-JP" altLang="en-US" sz="2800" dirty="0" smtClean="0"/>
              <a:t>了解</a:t>
            </a:r>
            <a:endParaRPr lang="en-US" altLang="ja-JP" sz="2800" dirty="0"/>
          </a:p>
          <a:p>
            <a:r>
              <a:rPr lang="ja-JP" altLang="en-US" sz="2800" dirty="0" smtClean="0"/>
              <a:t>　</a:t>
            </a:r>
            <a:endParaRPr lang="en-US" altLang="ja-JP" sz="800" dirty="0" smtClean="0"/>
          </a:p>
          <a:p>
            <a:r>
              <a:rPr lang="en-US" altLang="ja-JP" sz="2800" dirty="0" smtClean="0"/>
              <a:t>	</a:t>
            </a:r>
            <a:r>
              <a:rPr lang="ja-JP" altLang="en-US" sz="2800" dirty="0" smtClean="0"/>
              <a:t>⑦ 計測値が更新されると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毎に非同期的に通知</a:t>
            </a:r>
            <a:endParaRPr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393305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&lt;Connection</a:t>
            </a:r>
            <a:r>
              <a:rPr kumimoji="1" lang="ja-JP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確立</a:t>
            </a:r>
            <a:r>
              <a:rPr kumimoji="1" lang="en-US" altLang="ja-JP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kumimoji="1" lang="ja-JP" alt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右矢印 10"/>
          <p:cNvSpPr/>
          <p:nvPr/>
        </p:nvSpPr>
        <p:spPr>
          <a:xfrm flipH="1">
            <a:off x="4356136" y="3669248"/>
            <a:ext cx="1440000" cy="180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flipH="1">
            <a:off x="4356136" y="4959957"/>
            <a:ext cx="1440000" cy="180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4932040" y="5877272"/>
            <a:ext cx="864096" cy="180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467544" y="2242442"/>
            <a:ext cx="8568952" cy="2235363"/>
          </a:xfrm>
          <a:prstGeom prst="roundRect">
            <a:avLst>
              <a:gd name="adj" fmla="val 55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10286" y="2092249"/>
            <a:ext cx="24858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GAP(Generic Access Profile) 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7544" y="4678188"/>
            <a:ext cx="8568952" cy="2088232"/>
          </a:xfrm>
          <a:prstGeom prst="roundRect">
            <a:avLst>
              <a:gd name="adj" fmla="val 55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75856" y="4512235"/>
            <a:ext cx="2808312" cy="28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GATT(Generic Attribute Profile)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センサーデータのパケット構造</a:t>
            </a:r>
            <a:endParaRPr kumimoji="1"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4864"/>
            <a:ext cx="9144000" cy="17281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r>
              <a:rPr lang="en-US" altLang="ja-JP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c8 00 00 00 </a:t>
            </a:r>
            <a:r>
              <a:rPr lang="en-US" altLang="ja-JP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06 99 </a:t>
            </a:r>
            <a:r>
              <a:rPr lang="en-US" altLang="ja-JP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e1 00 </a:t>
            </a:r>
            <a:r>
              <a:rPr lang="en-US" altLang="ja-JP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45 99</a:t>
            </a:r>
            <a:endParaRPr lang="ja-JP" altLang="ja-JP" sz="4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ja-JP" altLang="ja-JP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1412776"/>
            <a:ext cx="226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data is available</a:t>
            </a:r>
          </a:p>
          <a:p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crank=1 , wheel=2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Crank and wheel=3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688" y="29249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Wheel revolutions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3968" y="17008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Wheel event </a:t>
            </a:r>
          </a:p>
          <a:p>
            <a:r>
              <a:rPr lang="en-US" altLang="ja-JP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timestamp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52120" y="29249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Crank revolutions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08304" y="170080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Crank event </a:t>
            </a:r>
          </a:p>
          <a:p>
            <a:r>
              <a:rPr lang="en-US" altLang="ja-JP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timestamp</a:t>
            </a:r>
            <a:endParaRPr kumimoji="1" lang="ja-JP" alt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141</Words>
  <Application>Microsoft Office PowerPoint</Application>
  <PresentationFormat>画面に合わせる (4:3)</PresentationFormat>
  <Paragraphs>51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Bluetooth Low Energy 通信</vt:lpstr>
      <vt:lpstr>センサーデータのパケット構造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so</dc:creator>
  <cp:lastModifiedBy>so</cp:lastModifiedBy>
  <cp:revision>26</cp:revision>
  <dcterms:created xsi:type="dcterms:W3CDTF">2016-02-12T07:51:07Z</dcterms:created>
  <dcterms:modified xsi:type="dcterms:W3CDTF">2016-02-15T03:42:09Z</dcterms:modified>
</cp:coreProperties>
</file>