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3" r:id="rId6"/>
    <p:sldId id="261" r:id="rId7"/>
    <p:sldId id="285" r:id="rId8"/>
    <p:sldId id="264" r:id="rId9"/>
    <p:sldId id="265" r:id="rId10"/>
    <p:sldId id="266" r:id="rId11"/>
    <p:sldId id="267" r:id="rId12"/>
    <p:sldId id="268" r:id="rId13"/>
    <p:sldId id="269" r:id="rId14"/>
    <p:sldId id="286" r:id="rId15"/>
    <p:sldId id="271" r:id="rId16"/>
    <p:sldId id="272" r:id="rId17"/>
    <p:sldId id="273" r:id="rId18"/>
    <p:sldId id="275" r:id="rId19"/>
    <p:sldId id="274" r:id="rId20"/>
    <p:sldId id="276" r:id="rId21"/>
    <p:sldId id="277" r:id="rId22"/>
    <p:sldId id="278" r:id="rId23"/>
    <p:sldId id="281" r:id="rId24"/>
    <p:sldId id="291" r:id="rId25"/>
    <p:sldId id="282" r:id="rId26"/>
    <p:sldId id="283" r:id="rId27"/>
    <p:sldId id="284" r:id="rId28"/>
    <p:sldId id="290" r:id="rId29"/>
    <p:sldId id="287" r:id="rId30"/>
    <p:sldId id="289" r:id="rId31"/>
    <p:sldId id="288" r:id="rId32"/>
    <p:sldId id="292" r:id="rId33"/>
    <p:sldId id="293" r:id="rId34"/>
    <p:sldId id="279" r:id="rId35"/>
    <p:sldId id="280" r:id="rId3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E1FFF-FEA0-4FF0-8EE6-80929CCED2AF}" v="1974" dt="2022-02-12T15:02:20.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5" autoAdjust="0"/>
  </p:normalViewPr>
  <p:slideViewPr>
    <p:cSldViewPr snapToGrid="0">
      <p:cViewPr varScale="1">
        <p:scale>
          <a:sx n="67" d="100"/>
          <a:sy n="67"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和田 尚大" userId="b85152a130bb49d6" providerId="LiveId" clId="{8B2C6EAC-5150-415E-9733-A7D1A9F1EA2F}"/>
    <pc:docChg chg="undo custSel addSld delSld modSld">
      <pc:chgData name="和田 尚大" userId="b85152a130bb49d6" providerId="LiveId" clId="{8B2C6EAC-5150-415E-9733-A7D1A9F1EA2F}" dt="2022-02-07T06:26:29.099" v="7250" actId="21"/>
      <pc:docMkLst>
        <pc:docMk/>
      </pc:docMkLst>
      <pc:sldChg chg="addSp modSp mod modAnim modNotesTx">
        <pc:chgData name="和田 尚大" userId="b85152a130bb49d6" providerId="LiveId" clId="{8B2C6EAC-5150-415E-9733-A7D1A9F1EA2F}" dt="2022-02-06T16:33:33.454" v="3257" actId="20577"/>
        <pc:sldMkLst>
          <pc:docMk/>
          <pc:sldMk cId="4129149940" sldId="258"/>
        </pc:sldMkLst>
        <pc:spChg chg="mod">
          <ac:chgData name="和田 尚大" userId="b85152a130bb49d6" providerId="LiveId" clId="{8B2C6EAC-5150-415E-9733-A7D1A9F1EA2F}" dt="2022-02-06T16:16:10.669" v="2362" actId="1076"/>
          <ac:spMkLst>
            <pc:docMk/>
            <pc:sldMk cId="4129149940" sldId="258"/>
            <ac:spMk id="2" creationId="{1CB80E66-AFD5-474E-B756-216FF9F62F97}"/>
          </ac:spMkLst>
        </pc:spChg>
        <pc:spChg chg="add mod">
          <ac:chgData name="和田 尚大" userId="b85152a130bb49d6" providerId="LiveId" clId="{8B2C6EAC-5150-415E-9733-A7D1A9F1EA2F}" dt="2022-02-06T16:32:54.343" v="3242" actId="20577"/>
          <ac:spMkLst>
            <pc:docMk/>
            <pc:sldMk cId="4129149940" sldId="258"/>
            <ac:spMk id="7" creationId="{03E6160A-127D-447E-AD99-AA75E962B605}"/>
          </ac:spMkLst>
        </pc:spChg>
        <pc:picChg chg="add mod">
          <ac:chgData name="和田 尚大" userId="b85152a130bb49d6" providerId="LiveId" clId="{8B2C6EAC-5150-415E-9733-A7D1A9F1EA2F}" dt="2022-02-06T16:31:36.633" v="3203" actId="1076"/>
          <ac:picMkLst>
            <pc:docMk/>
            <pc:sldMk cId="4129149940" sldId="258"/>
            <ac:picMk id="6" creationId="{8A8E36D3-05FB-4DA7-B2DF-EE798362D7CB}"/>
          </ac:picMkLst>
        </pc:picChg>
      </pc:sldChg>
      <pc:sldChg chg="addSp delSp modSp mod modAnim modNotesTx">
        <pc:chgData name="和田 尚大" userId="b85152a130bb49d6" providerId="LiveId" clId="{8B2C6EAC-5150-415E-9733-A7D1A9F1EA2F}" dt="2022-02-06T06:57:13.385" v="282" actId="20577"/>
        <pc:sldMkLst>
          <pc:docMk/>
          <pc:sldMk cId="2269789140" sldId="259"/>
        </pc:sldMkLst>
        <pc:spChg chg="add mod">
          <ac:chgData name="和田 尚大" userId="b85152a130bb49d6" providerId="LiveId" clId="{8B2C6EAC-5150-415E-9733-A7D1A9F1EA2F}" dt="2022-02-06T06:54:45.225" v="256" actId="403"/>
          <ac:spMkLst>
            <pc:docMk/>
            <pc:sldMk cId="2269789140" sldId="259"/>
            <ac:spMk id="4" creationId="{1281FD26-05B6-4F54-879F-F4DBDBFFD6BA}"/>
          </ac:spMkLst>
        </pc:spChg>
        <pc:spChg chg="add mod">
          <ac:chgData name="和田 尚大" userId="b85152a130bb49d6" providerId="LiveId" clId="{8B2C6EAC-5150-415E-9733-A7D1A9F1EA2F}" dt="2022-02-06T06:56:28.482" v="272" actId="1076"/>
          <ac:spMkLst>
            <pc:docMk/>
            <pc:sldMk cId="2269789140" sldId="259"/>
            <ac:spMk id="6" creationId="{DA69AD90-26CC-484A-8F4E-BEDABC347B7F}"/>
          </ac:spMkLst>
        </pc:spChg>
        <pc:spChg chg="add del">
          <ac:chgData name="和田 尚大" userId="b85152a130bb49d6" providerId="LiveId" clId="{8B2C6EAC-5150-415E-9733-A7D1A9F1EA2F}" dt="2022-02-06T06:55:32.567" v="260" actId="11529"/>
          <ac:spMkLst>
            <pc:docMk/>
            <pc:sldMk cId="2269789140" sldId="259"/>
            <ac:spMk id="7" creationId="{2069CBD7-4BFE-4325-90CA-BE5182C96A53}"/>
          </ac:spMkLst>
        </pc:spChg>
        <pc:spChg chg="add mod ord">
          <ac:chgData name="和田 尚大" userId="b85152a130bb49d6" providerId="LiveId" clId="{8B2C6EAC-5150-415E-9733-A7D1A9F1EA2F}" dt="2022-02-06T06:56:03.480" v="266" actId="171"/>
          <ac:spMkLst>
            <pc:docMk/>
            <pc:sldMk cId="2269789140" sldId="259"/>
            <ac:spMk id="8" creationId="{2D67D57B-666B-4891-90A4-D97B8E6D501E}"/>
          </ac:spMkLst>
        </pc:spChg>
      </pc:sldChg>
      <pc:sldChg chg="addSp delSp modSp add del mod addAnim delAnim modNotesTx">
        <pc:chgData name="和田 尚大" userId="b85152a130bb49d6" providerId="LiveId" clId="{8B2C6EAC-5150-415E-9733-A7D1A9F1EA2F}" dt="2022-02-06T16:21:01.048" v="2836" actId="2696"/>
        <pc:sldMkLst>
          <pc:docMk/>
          <pc:sldMk cId="971877301" sldId="260"/>
        </pc:sldMkLst>
        <pc:spChg chg="add del">
          <ac:chgData name="和田 尚大" userId="b85152a130bb49d6" providerId="LiveId" clId="{8B2C6EAC-5150-415E-9733-A7D1A9F1EA2F}" dt="2022-02-06T06:57:51.654" v="287" actId="21"/>
          <ac:spMkLst>
            <pc:docMk/>
            <pc:sldMk cId="971877301" sldId="260"/>
            <ac:spMk id="3" creationId="{6FBAFBA0-8DF4-4207-87A1-E173871B7A6A}"/>
          </ac:spMkLst>
        </pc:spChg>
        <pc:spChg chg="del">
          <ac:chgData name="和田 尚大" userId="b85152a130bb49d6" providerId="LiveId" clId="{8B2C6EAC-5150-415E-9733-A7D1A9F1EA2F}" dt="2022-02-06T06:57:46.275" v="286" actId="21"/>
          <ac:spMkLst>
            <pc:docMk/>
            <pc:sldMk cId="971877301" sldId="260"/>
            <ac:spMk id="5" creationId="{57E4C894-F9D8-41C4-A1D1-80FA9ADE2203}"/>
          </ac:spMkLst>
        </pc:spChg>
        <pc:spChg chg="add del mod">
          <ac:chgData name="和田 尚大" userId="b85152a130bb49d6" providerId="LiveId" clId="{8B2C6EAC-5150-415E-9733-A7D1A9F1EA2F}" dt="2022-02-06T06:57:33.559" v="285" actId="21"/>
          <ac:spMkLst>
            <pc:docMk/>
            <pc:sldMk cId="971877301" sldId="260"/>
            <ac:spMk id="6" creationId="{D2B26761-F444-4C73-9F70-E2055E2E97FD}"/>
          </ac:spMkLst>
        </pc:spChg>
        <pc:spChg chg="add mod">
          <ac:chgData name="和田 尚大" userId="b85152a130bb49d6" providerId="LiveId" clId="{8B2C6EAC-5150-415E-9733-A7D1A9F1EA2F}" dt="2022-02-06T15:19:01.874" v="291" actId="5793"/>
          <ac:spMkLst>
            <pc:docMk/>
            <pc:sldMk cId="971877301" sldId="260"/>
            <ac:spMk id="8" creationId="{375081D2-DCD5-499C-817E-2532A8BED115}"/>
          </ac:spMkLst>
        </pc:spChg>
      </pc:sldChg>
      <pc:sldChg chg="addSp delSp modSp add mod modAnim modNotesTx">
        <pc:chgData name="和田 尚大" userId="b85152a130bb49d6" providerId="LiveId" clId="{8B2C6EAC-5150-415E-9733-A7D1A9F1EA2F}" dt="2022-02-06T16:40:49.576" v="3411" actId="20577"/>
        <pc:sldMkLst>
          <pc:docMk/>
          <pc:sldMk cId="3986355527" sldId="261"/>
        </pc:sldMkLst>
        <pc:spChg chg="add del mod">
          <ac:chgData name="和田 尚大" userId="b85152a130bb49d6" providerId="LiveId" clId="{8B2C6EAC-5150-415E-9733-A7D1A9F1EA2F}" dt="2022-02-06T16:16:22.549" v="2364" actId="21"/>
          <ac:spMkLst>
            <pc:docMk/>
            <pc:sldMk cId="3986355527" sldId="261"/>
            <ac:spMk id="4" creationId="{8A809DB7-6B8E-4D07-9D6A-AAA43FDE0501}"/>
          </ac:spMkLst>
        </pc:spChg>
        <pc:spChg chg="add mod">
          <ac:chgData name="和田 尚大" userId="b85152a130bb49d6" providerId="LiveId" clId="{8B2C6EAC-5150-415E-9733-A7D1A9F1EA2F}" dt="2022-02-06T16:16:30.492" v="2387" actId="20577"/>
          <ac:spMkLst>
            <pc:docMk/>
            <pc:sldMk cId="3986355527" sldId="261"/>
            <ac:spMk id="6" creationId="{8FC8C60E-C9F7-4FDC-8AB7-09B831C45F74}"/>
          </ac:spMkLst>
        </pc:spChg>
        <pc:spChg chg="add mod">
          <ac:chgData name="和田 尚大" userId="b85152a130bb49d6" providerId="LiveId" clId="{8B2C6EAC-5150-415E-9733-A7D1A9F1EA2F}" dt="2022-02-06T16:16:58.661" v="2492" actId="20577"/>
          <ac:spMkLst>
            <pc:docMk/>
            <pc:sldMk cId="3986355527" sldId="261"/>
            <ac:spMk id="7" creationId="{0790A136-8B05-43FC-A798-495B985E7BFD}"/>
          </ac:spMkLst>
        </pc:spChg>
        <pc:spChg chg="del mod">
          <ac:chgData name="和田 尚大" userId="b85152a130bb49d6" providerId="LiveId" clId="{8B2C6EAC-5150-415E-9733-A7D1A9F1EA2F}" dt="2022-02-06T16:16:05.948" v="2360" actId="21"/>
          <ac:spMkLst>
            <pc:docMk/>
            <pc:sldMk cId="3986355527" sldId="261"/>
            <ac:spMk id="8" creationId="{375081D2-DCD5-499C-817E-2532A8BED115}"/>
          </ac:spMkLst>
        </pc:spChg>
      </pc:sldChg>
      <pc:sldChg chg="new del modNotesTx">
        <pc:chgData name="和田 尚大" userId="b85152a130bb49d6" providerId="LiveId" clId="{8B2C6EAC-5150-415E-9733-A7D1A9F1EA2F}" dt="2022-02-06T16:21:33.780" v="2841" actId="2696"/>
        <pc:sldMkLst>
          <pc:docMk/>
          <pc:sldMk cId="1730518505" sldId="262"/>
        </pc:sldMkLst>
      </pc:sldChg>
      <pc:sldChg chg="modSp add del mod modAnim modNotesTx">
        <pc:chgData name="和田 尚大" userId="b85152a130bb49d6" providerId="LiveId" clId="{8B2C6EAC-5150-415E-9733-A7D1A9F1EA2F}" dt="2022-02-06T16:36:41.438" v="3400" actId="20577"/>
        <pc:sldMkLst>
          <pc:docMk/>
          <pc:sldMk cId="1540332899" sldId="263"/>
        </pc:sldMkLst>
        <pc:spChg chg="mod">
          <ac:chgData name="和田 尚大" userId="b85152a130bb49d6" providerId="LiveId" clId="{8B2C6EAC-5150-415E-9733-A7D1A9F1EA2F}" dt="2022-02-06T16:22:49.368" v="2951" actId="20577"/>
          <ac:spMkLst>
            <pc:docMk/>
            <pc:sldMk cId="1540332899" sldId="263"/>
            <ac:spMk id="3" creationId="{6FBAFBA0-8DF4-4207-87A1-E173871B7A6A}"/>
          </ac:spMkLst>
        </pc:spChg>
        <pc:spChg chg="mod">
          <ac:chgData name="和田 尚大" userId="b85152a130bb49d6" providerId="LiveId" clId="{8B2C6EAC-5150-415E-9733-A7D1A9F1EA2F}" dt="2022-02-06T16:21:40.767" v="2861" actId="20577"/>
          <ac:spMkLst>
            <pc:docMk/>
            <pc:sldMk cId="1540332899" sldId="263"/>
            <ac:spMk id="5" creationId="{57E4C894-F9D8-41C4-A1D1-80FA9ADE2203}"/>
          </ac:spMkLst>
        </pc:spChg>
      </pc:sldChg>
      <pc:sldChg chg="addSp delSp modSp add mod delAnim modNotesTx">
        <pc:chgData name="和田 尚大" userId="b85152a130bb49d6" providerId="LiveId" clId="{8B2C6EAC-5150-415E-9733-A7D1A9F1EA2F}" dt="2022-02-07T05:52:19.307" v="5334" actId="20577"/>
        <pc:sldMkLst>
          <pc:docMk/>
          <pc:sldMk cId="3142859781" sldId="264"/>
        </pc:sldMkLst>
        <pc:spChg chg="mod">
          <ac:chgData name="和田 尚大" userId="b85152a130bb49d6" providerId="LiveId" clId="{8B2C6EAC-5150-415E-9733-A7D1A9F1EA2F}" dt="2022-02-07T03:51:12.892" v="3440" actId="20577"/>
          <ac:spMkLst>
            <pc:docMk/>
            <pc:sldMk cId="3142859781" sldId="264"/>
            <ac:spMk id="2" creationId="{1CB80E66-AFD5-474E-B756-216FF9F62F97}"/>
          </ac:spMkLst>
        </pc:spChg>
        <pc:spChg chg="add del mod">
          <ac:chgData name="和田 尚大" userId="b85152a130bb49d6" providerId="LiveId" clId="{8B2C6EAC-5150-415E-9733-A7D1A9F1EA2F}" dt="2022-02-07T03:58:42.348" v="3602" actId="21"/>
          <ac:spMkLst>
            <pc:docMk/>
            <pc:sldMk cId="3142859781" sldId="264"/>
            <ac:spMk id="4" creationId="{786E26F0-6835-411B-B49A-354FEBB7D09B}"/>
          </ac:spMkLst>
        </pc:spChg>
        <pc:spChg chg="del">
          <ac:chgData name="和田 尚大" userId="b85152a130bb49d6" providerId="LiveId" clId="{8B2C6EAC-5150-415E-9733-A7D1A9F1EA2F}" dt="2022-02-07T03:58:45.031" v="3603" actId="21"/>
          <ac:spMkLst>
            <pc:docMk/>
            <pc:sldMk cId="3142859781" sldId="264"/>
            <ac:spMk id="6" creationId="{8FC8C60E-C9F7-4FDC-8AB7-09B831C45F74}"/>
          </ac:spMkLst>
        </pc:spChg>
        <pc:spChg chg="del">
          <ac:chgData name="和田 尚大" userId="b85152a130bb49d6" providerId="LiveId" clId="{8B2C6EAC-5150-415E-9733-A7D1A9F1EA2F}" dt="2022-02-07T03:58:36.196" v="3601" actId="21"/>
          <ac:spMkLst>
            <pc:docMk/>
            <pc:sldMk cId="3142859781" sldId="264"/>
            <ac:spMk id="7" creationId="{0790A136-8B05-43FC-A798-495B985E7BFD}"/>
          </ac:spMkLst>
        </pc:spChg>
        <pc:spChg chg="add mod">
          <ac:chgData name="和田 尚大" userId="b85152a130bb49d6" providerId="LiveId" clId="{8B2C6EAC-5150-415E-9733-A7D1A9F1EA2F}" dt="2022-02-07T04:01:21.225" v="3658" actId="1076"/>
          <ac:spMkLst>
            <pc:docMk/>
            <pc:sldMk cId="3142859781" sldId="264"/>
            <ac:spMk id="11" creationId="{616F49C8-6AEE-4CE7-8863-36EB50D53F00}"/>
          </ac:spMkLst>
        </pc:spChg>
        <pc:spChg chg="add mod">
          <ac:chgData name="和田 尚大" userId="b85152a130bb49d6" providerId="LiveId" clId="{8B2C6EAC-5150-415E-9733-A7D1A9F1EA2F}" dt="2022-02-07T04:01:42.512" v="3686" actId="20577"/>
          <ac:spMkLst>
            <pc:docMk/>
            <pc:sldMk cId="3142859781" sldId="264"/>
            <ac:spMk id="12" creationId="{C3C68C25-9B9E-44F1-B699-893FD8CB518B}"/>
          </ac:spMkLst>
        </pc:spChg>
        <pc:picChg chg="add mod">
          <ac:chgData name="和田 尚大" userId="b85152a130bb49d6" providerId="LiveId" clId="{8B2C6EAC-5150-415E-9733-A7D1A9F1EA2F}" dt="2022-02-07T03:59:40.932" v="3619" actId="1076"/>
          <ac:picMkLst>
            <pc:docMk/>
            <pc:sldMk cId="3142859781" sldId="264"/>
            <ac:picMk id="8" creationId="{0E938E76-60CA-48B9-A5E3-71A552EA0FB6}"/>
          </ac:picMkLst>
        </pc:picChg>
        <pc:picChg chg="add mod">
          <ac:chgData name="和田 尚大" userId="b85152a130bb49d6" providerId="LiveId" clId="{8B2C6EAC-5150-415E-9733-A7D1A9F1EA2F}" dt="2022-02-07T04:00:29.022" v="3628" actId="14100"/>
          <ac:picMkLst>
            <pc:docMk/>
            <pc:sldMk cId="3142859781" sldId="264"/>
            <ac:picMk id="10" creationId="{78EC64EA-FA44-4CB9-9C71-14D932CD275E}"/>
          </ac:picMkLst>
        </pc:picChg>
      </pc:sldChg>
      <pc:sldChg chg="addSp delSp modSp add mod modNotesTx">
        <pc:chgData name="和田 尚大" userId="b85152a130bb49d6" providerId="LiveId" clId="{8B2C6EAC-5150-415E-9733-A7D1A9F1EA2F}" dt="2022-02-07T05:56:36.507" v="5796" actId="20577"/>
        <pc:sldMkLst>
          <pc:docMk/>
          <pc:sldMk cId="2599250184" sldId="265"/>
        </pc:sldMkLst>
        <pc:spChg chg="mod">
          <ac:chgData name="和田 尚大" userId="b85152a130bb49d6" providerId="LiveId" clId="{8B2C6EAC-5150-415E-9733-A7D1A9F1EA2F}" dt="2022-02-07T04:09:33.292" v="3746" actId="20577"/>
          <ac:spMkLst>
            <pc:docMk/>
            <pc:sldMk cId="2599250184" sldId="265"/>
            <ac:spMk id="11" creationId="{616F49C8-6AEE-4CE7-8863-36EB50D53F00}"/>
          </ac:spMkLst>
        </pc:spChg>
        <pc:spChg chg="mod">
          <ac:chgData name="和田 尚大" userId="b85152a130bb49d6" providerId="LiveId" clId="{8B2C6EAC-5150-415E-9733-A7D1A9F1EA2F}" dt="2022-02-07T04:09:47.016" v="3768" actId="20577"/>
          <ac:spMkLst>
            <pc:docMk/>
            <pc:sldMk cId="2599250184" sldId="265"/>
            <ac:spMk id="12" creationId="{C3C68C25-9B9E-44F1-B699-893FD8CB518B}"/>
          </ac:spMkLst>
        </pc:spChg>
        <pc:picChg chg="add mod">
          <ac:chgData name="和田 尚大" userId="b85152a130bb49d6" providerId="LiveId" clId="{8B2C6EAC-5150-415E-9733-A7D1A9F1EA2F}" dt="2022-02-07T04:10:59.513" v="3864" actId="14100"/>
          <ac:picMkLst>
            <pc:docMk/>
            <pc:sldMk cId="2599250184" sldId="265"/>
            <ac:picMk id="4" creationId="{8693C0C1-AD3F-4442-A9FD-5831C7A76C75}"/>
          </ac:picMkLst>
        </pc:picChg>
        <pc:picChg chg="add mod">
          <ac:chgData name="和田 尚大" userId="b85152a130bb49d6" providerId="LiveId" clId="{8B2C6EAC-5150-415E-9733-A7D1A9F1EA2F}" dt="2022-02-07T04:11:16.407" v="3867" actId="14100"/>
          <ac:picMkLst>
            <pc:docMk/>
            <pc:sldMk cId="2599250184" sldId="265"/>
            <ac:picMk id="6" creationId="{D806FEA5-CA72-4D7F-B419-9B0ADDA90ACF}"/>
          </ac:picMkLst>
        </pc:picChg>
        <pc:picChg chg="del">
          <ac:chgData name="和田 尚大" userId="b85152a130bb49d6" providerId="LiveId" clId="{8B2C6EAC-5150-415E-9733-A7D1A9F1EA2F}" dt="2022-02-07T04:02:36.031" v="3688" actId="21"/>
          <ac:picMkLst>
            <pc:docMk/>
            <pc:sldMk cId="2599250184" sldId="265"/>
            <ac:picMk id="8" creationId="{0E938E76-60CA-48B9-A5E3-71A552EA0FB6}"/>
          </ac:picMkLst>
        </pc:picChg>
        <pc:picChg chg="del">
          <ac:chgData name="和田 尚大" userId="b85152a130bb49d6" providerId="LiveId" clId="{8B2C6EAC-5150-415E-9733-A7D1A9F1EA2F}" dt="2022-02-07T04:02:38.278" v="3689" actId="21"/>
          <ac:picMkLst>
            <pc:docMk/>
            <pc:sldMk cId="2599250184" sldId="265"/>
            <ac:picMk id="10" creationId="{78EC64EA-FA44-4CB9-9C71-14D932CD275E}"/>
          </ac:picMkLst>
        </pc:picChg>
      </pc:sldChg>
      <pc:sldChg chg="addSp modSp add mod modNotesTx">
        <pc:chgData name="和田 尚大" userId="b85152a130bb49d6" providerId="LiveId" clId="{8B2C6EAC-5150-415E-9733-A7D1A9F1EA2F}" dt="2022-02-07T05:57:36.030" v="6024" actId="20577"/>
        <pc:sldMkLst>
          <pc:docMk/>
          <pc:sldMk cId="946318281" sldId="266"/>
        </pc:sldMkLst>
        <pc:spChg chg="mod">
          <ac:chgData name="和田 尚大" userId="b85152a130bb49d6" providerId="LiveId" clId="{8B2C6EAC-5150-415E-9733-A7D1A9F1EA2F}" dt="2022-02-07T04:12:19.564" v="3973" actId="20577"/>
          <ac:spMkLst>
            <pc:docMk/>
            <pc:sldMk cId="946318281" sldId="266"/>
            <ac:spMk id="11" creationId="{616F49C8-6AEE-4CE7-8863-36EB50D53F00}"/>
          </ac:spMkLst>
        </pc:spChg>
        <pc:spChg chg="mod">
          <ac:chgData name="和田 尚大" userId="b85152a130bb49d6" providerId="LiveId" clId="{8B2C6EAC-5150-415E-9733-A7D1A9F1EA2F}" dt="2022-02-07T04:12:31.581" v="3983" actId="20577"/>
          <ac:spMkLst>
            <pc:docMk/>
            <pc:sldMk cId="946318281" sldId="266"/>
            <ac:spMk id="12" creationId="{C3C68C25-9B9E-44F1-B699-893FD8CB518B}"/>
          </ac:spMkLst>
        </pc:spChg>
        <pc:picChg chg="add mod">
          <ac:chgData name="和田 尚大" userId="b85152a130bb49d6" providerId="LiveId" clId="{8B2C6EAC-5150-415E-9733-A7D1A9F1EA2F}" dt="2022-02-07T04:11:29.071" v="3868" actId="208"/>
          <ac:picMkLst>
            <pc:docMk/>
            <pc:sldMk cId="946318281" sldId="266"/>
            <ac:picMk id="4" creationId="{302C2EB3-ABAC-4181-9B64-CCCEE0187AEA}"/>
          </ac:picMkLst>
        </pc:picChg>
        <pc:picChg chg="add mod">
          <ac:chgData name="和田 尚大" userId="b85152a130bb49d6" providerId="LiveId" clId="{8B2C6EAC-5150-415E-9733-A7D1A9F1EA2F}" dt="2022-02-07T04:12:00.024" v="3957" actId="1076"/>
          <ac:picMkLst>
            <pc:docMk/>
            <pc:sldMk cId="946318281" sldId="266"/>
            <ac:picMk id="6" creationId="{0026783E-3718-4761-B034-B6C1C13CF739}"/>
          </ac:picMkLst>
        </pc:picChg>
      </pc:sldChg>
      <pc:sldChg chg="addSp modSp add mod modNotesTx">
        <pc:chgData name="和田 尚大" userId="b85152a130bb49d6" providerId="LiveId" clId="{8B2C6EAC-5150-415E-9733-A7D1A9F1EA2F}" dt="2022-02-07T05:59:49.445" v="6515" actId="20577"/>
        <pc:sldMkLst>
          <pc:docMk/>
          <pc:sldMk cId="724260485" sldId="267"/>
        </pc:sldMkLst>
        <pc:spChg chg="mod">
          <ac:chgData name="和田 尚大" userId="b85152a130bb49d6" providerId="LiveId" clId="{8B2C6EAC-5150-415E-9733-A7D1A9F1EA2F}" dt="2022-02-07T04:18:52.322" v="4189" actId="20577"/>
          <ac:spMkLst>
            <pc:docMk/>
            <pc:sldMk cId="724260485" sldId="267"/>
            <ac:spMk id="11" creationId="{616F49C8-6AEE-4CE7-8863-36EB50D53F00}"/>
          </ac:spMkLst>
        </pc:spChg>
        <pc:spChg chg="mod">
          <ac:chgData name="和田 尚大" userId="b85152a130bb49d6" providerId="LiveId" clId="{8B2C6EAC-5150-415E-9733-A7D1A9F1EA2F}" dt="2022-02-07T04:19:04.134" v="4197" actId="20577"/>
          <ac:spMkLst>
            <pc:docMk/>
            <pc:sldMk cId="724260485" sldId="267"/>
            <ac:spMk id="12" creationId="{C3C68C25-9B9E-44F1-B699-893FD8CB518B}"/>
          </ac:spMkLst>
        </pc:spChg>
        <pc:picChg chg="add mod">
          <ac:chgData name="和田 尚大" userId="b85152a130bb49d6" providerId="LiveId" clId="{8B2C6EAC-5150-415E-9733-A7D1A9F1EA2F}" dt="2022-02-07T04:18:04.220" v="4073" actId="1076"/>
          <ac:picMkLst>
            <pc:docMk/>
            <pc:sldMk cId="724260485" sldId="267"/>
            <ac:picMk id="4" creationId="{1EC57406-6425-444E-AC48-5DA3D0CE5A23}"/>
          </ac:picMkLst>
        </pc:picChg>
        <pc:picChg chg="add mod">
          <ac:chgData name="和田 尚大" userId="b85152a130bb49d6" providerId="LiveId" clId="{8B2C6EAC-5150-415E-9733-A7D1A9F1EA2F}" dt="2022-02-07T04:18:29.178" v="4163" actId="1076"/>
          <ac:picMkLst>
            <pc:docMk/>
            <pc:sldMk cId="724260485" sldId="267"/>
            <ac:picMk id="6" creationId="{774C828C-ECD0-4363-A591-A4DE0BEF6CA8}"/>
          </ac:picMkLst>
        </pc:picChg>
      </pc:sldChg>
      <pc:sldChg chg="addSp modSp add mod modNotesTx">
        <pc:chgData name="和田 尚大" userId="b85152a130bb49d6" providerId="LiveId" clId="{8B2C6EAC-5150-415E-9733-A7D1A9F1EA2F}" dt="2022-02-07T06:01:01.560" v="6799" actId="20577"/>
        <pc:sldMkLst>
          <pc:docMk/>
          <pc:sldMk cId="2722405895" sldId="268"/>
        </pc:sldMkLst>
        <pc:spChg chg="mod">
          <ac:chgData name="和田 尚大" userId="b85152a130bb49d6" providerId="LiveId" clId="{8B2C6EAC-5150-415E-9733-A7D1A9F1EA2F}" dt="2022-02-07T04:20:29.257" v="4329" actId="20577"/>
          <ac:spMkLst>
            <pc:docMk/>
            <pc:sldMk cId="2722405895" sldId="268"/>
            <ac:spMk id="11" creationId="{616F49C8-6AEE-4CE7-8863-36EB50D53F00}"/>
          </ac:spMkLst>
        </pc:spChg>
        <pc:spChg chg="mod">
          <ac:chgData name="和田 尚大" userId="b85152a130bb49d6" providerId="LiveId" clId="{8B2C6EAC-5150-415E-9733-A7D1A9F1EA2F}" dt="2022-02-07T04:20:39.084" v="4349" actId="14100"/>
          <ac:spMkLst>
            <pc:docMk/>
            <pc:sldMk cId="2722405895" sldId="268"/>
            <ac:spMk id="12" creationId="{C3C68C25-9B9E-44F1-B699-893FD8CB518B}"/>
          </ac:spMkLst>
        </pc:spChg>
        <pc:picChg chg="add mod">
          <ac:chgData name="和田 尚大" userId="b85152a130bb49d6" providerId="LiveId" clId="{8B2C6EAC-5150-415E-9733-A7D1A9F1EA2F}" dt="2022-02-07T04:19:44.874" v="4284" actId="1076"/>
          <ac:picMkLst>
            <pc:docMk/>
            <pc:sldMk cId="2722405895" sldId="268"/>
            <ac:picMk id="4" creationId="{32F9107C-1163-43E4-8398-A7FE2237BE4C}"/>
          </ac:picMkLst>
        </pc:picChg>
        <pc:picChg chg="add mod">
          <ac:chgData name="和田 尚大" userId="b85152a130bb49d6" providerId="LiveId" clId="{8B2C6EAC-5150-415E-9733-A7D1A9F1EA2F}" dt="2022-02-07T04:20:09.128" v="4301" actId="1076"/>
          <ac:picMkLst>
            <pc:docMk/>
            <pc:sldMk cId="2722405895" sldId="268"/>
            <ac:picMk id="6" creationId="{8A9EA627-A5BC-4288-9575-DBC19B74FFEA}"/>
          </ac:picMkLst>
        </pc:picChg>
      </pc:sldChg>
      <pc:sldChg chg="addSp delSp modSp add mod modNotesTx">
        <pc:chgData name="和田 尚大" userId="b85152a130bb49d6" providerId="LiveId" clId="{8B2C6EAC-5150-415E-9733-A7D1A9F1EA2F}" dt="2022-02-07T06:01:46.155" v="7010" actId="20577"/>
        <pc:sldMkLst>
          <pc:docMk/>
          <pc:sldMk cId="745922465" sldId="269"/>
        </pc:sldMkLst>
        <pc:spChg chg="mod">
          <ac:chgData name="和田 尚大" userId="b85152a130bb49d6" providerId="LiveId" clId="{8B2C6EAC-5150-415E-9733-A7D1A9F1EA2F}" dt="2022-02-07T04:21:44.311" v="4488" actId="1076"/>
          <ac:spMkLst>
            <pc:docMk/>
            <pc:sldMk cId="745922465" sldId="269"/>
            <ac:spMk id="11" creationId="{616F49C8-6AEE-4CE7-8863-36EB50D53F00}"/>
          </ac:spMkLst>
        </pc:spChg>
        <pc:spChg chg="del">
          <ac:chgData name="和田 尚大" userId="b85152a130bb49d6" providerId="LiveId" clId="{8B2C6EAC-5150-415E-9733-A7D1A9F1EA2F}" dt="2022-02-07T04:20:47.275" v="4350" actId="21"/>
          <ac:spMkLst>
            <pc:docMk/>
            <pc:sldMk cId="745922465" sldId="269"/>
            <ac:spMk id="12" creationId="{C3C68C25-9B9E-44F1-B699-893FD8CB518B}"/>
          </ac:spMkLst>
        </pc:spChg>
        <pc:picChg chg="add mod">
          <ac:chgData name="和田 尚大" userId="b85152a130bb49d6" providerId="LiveId" clId="{8B2C6EAC-5150-415E-9733-A7D1A9F1EA2F}" dt="2022-02-07T04:21:17.271" v="4437" actId="1076"/>
          <ac:picMkLst>
            <pc:docMk/>
            <pc:sldMk cId="745922465" sldId="269"/>
            <ac:picMk id="4" creationId="{E1EC0E1A-BCBD-495F-BC5A-781F7B619C7D}"/>
          </ac:picMkLst>
        </pc:picChg>
      </pc:sldChg>
      <pc:sldChg chg="addSp delSp modSp add mod setBg modNotesTx">
        <pc:chgData name="和田 尚大" userId="b85152a130bb49d6" providerId="LiveId" clId="{8B2C6EAC-5150-415E-9733-A7D1A9F1EA2F}" dt="2022-02-07T06:26:29.099" v="7250" actId="21"/>
        <pc:sldMkLst>
          <pc:docMk/>
          <pc:sldMk cId="376619663" sldId="270"/>
        </pc:sldMkLst>
        <pc:spChg chg="mod">
          <ac:chgData name="和田 尚大" userId="b85152a130bb49d6" providerId="LiveId" clId="{8B2C6EAC-5150-415E-9733-A7D1A9F1EA2F}" dt="2022-02-07T06:24:49.282" v="7238" actId="26606"/>
          <ac:spMkLst>
            <pc:docMk/>
            <pc:sldMk cId="376619663" sldId="270"/>
            <ac:spMk id="2" creationId="{1CB80E66-AFD5-474E-B756-216FF9F62F97}"/>
          </ac:spMkLst>
        </pc:spChg>
        <pc:spChg chg="add del">
          <ac:chgData name="和田 尚大" userId="b85152a130bb49d6" providerId="LiveId" clId="{8B2C6EAC-5150-415E-9733-A7D1A9F1EA2F}" dt="2022-02-07T06:24:49.282" v="7238" actId="26606"/>
          <ac:spMkLst>
            <pc:docMk/>
            <pc:sldMk cId="376619663" sldId="270"/>
            <ac:spMk id="10" creationId="{D4771268-CB57-404A-9271-370EB28F6090}"/>
          </ac:spMkLst>
        </pc:spChg>
        <pc:spChg chg="del">
          <ac:chgData name="和田 尚大" userId="b85152a130bb49d6" providerId="LiveId" clId="{8B2C6EAC-5150-415E-9733-A7D1A9F1EA2F}" dt="2022-02-07T06:23:19.455" v="7049" actId="21"/>
          <ac:spMkLst>
            <pc:docMk/>
            <pc:sldMk cId="376619663" sldId="270"/>
            <ac:spMk id="11" creationId="{616F49C8-6AEE-4CE7-8863-36EB50D53F00}"/>
          </ac:spMkLst>
        </pc:spChg>
        <pc:picChg chg="del">
          <ac:chgData name="和田 尚大" userId="b85152a130bb49d6" providerId="LiveId" clId="{8B2C6EAC-5150-415E-9733-A7D1A9F1EA2F}" dt="2022-02-07T06:23:16.991" v="7048" actId="21"/>
          <ac:picMkLst>
            <pc:docMk/>
            <pc:sldMk cId="376619663" sldId="270"/>
            <ac:picMk id="4" creationId="{E1EC0E1A-BCBD-495F-BC5A-781F7B619C7D}"/>
          </ac:picMkLst>
        </pc:picChg>
        <pc:picChg chg="add del mod">
          <ac:chgData name="和田 尚大" userId="b85152a130bb49d6" providerId="LiveId" clId="{8B2C6EAC-5150-415E-9733-A7D1A9F1EA2F}" dt="2022-02-07T06:26:29.099" v="7250" actId="21"/>
          <ac:picMkLst>
            <pc:docMk/>
            <pc:sldMk cId="376619663" sldId="270"/>
            <ac:picMk id="5" creationId="{74DF6EDA-DDFA-43DA-8BEF-214F4C41A36B}"/>
          </ac:picMkLst>
        </pc:picChg>
      </pc:sldChg>
    </pc:docChg>
  </pc:docChgLst>
  <pc:docChgLst>
    <pc:chgData name="和田 尚大" userId="b85152a130bb49d6" providerId="LiveId" clId="{A02E1FFF-FEA0-4FF0-8EE6-80929CCED2AF}"/>
    <pc:docChg chg="undo redo custSel addSld delSld modSld sldOrd">
      <pc:chgData name="和田 尚大" userId="b85152a130bb49d6" providerId="LiveId" clId="{A02E1FFF-FEA0-4FF0-8EE6-80929CCED2AF}" dt="2022-02-12T15:02:20.438" v="15497"/>
      <pc:docMkLst>
        <pc:docMk/>
      </pc:docMkLst>
      <pc:sldChg chg="addSp delSp modSp mod modNotesTx">
        <pc:chgData name="和田 尚大" userId="b85152a130bb49d6" providerId="LiveId" clId="{A02E1FFF-FEA0-4FF0-8EE6-80929CCED2AF}" dt="2022-02-09T06:05:06.396" v="10454"/>
        <pc:sldMkLst>
          <pc:docMk/>
          <pc:sldMk cId="75320612" sldId="256"/>
        </pc:sldMkLst>
        <pc:spChg chg="mod">
          <ac:chgData name="和田 尚大" userId="b85152a130bb49d6" providerId="LiveId" clId="{A02E1FFF-FEA0-4FF0-8EE6-80929CCED2AF}" dt="2022-02-09T06:05:06.396" v="10454"/>
          <ac:spMkLst>
            <pc:docMk/>
            <pc:sldMk cId="75320612" sldId="256"/>
            <ac:spMk id="2" creationId="{59215BB6-370A-44F6-82C6-ECEADA4AB6EC}"/>
          </ac:spMkLst>
        </pc:spChg>
        <pc:spChg chg="mod">
          <ac:chgData name="和田 尚大" userId="b85152a130bb49d6" providerId="LiveId" clId="{A02E1FFF-FEA0-4FF0-8EE6-80929CCED2AF}" dt="2022-02-09T06:04:37.169" v="10448" actId="20577"/>
          <ac:spMkLst>
            <pc:docMk/>
            <pc:sldMk cId="75320612" sldId="256"/>
            <ac:spMk id="3" creationId="{DD75DBE2-9045-4F33-B270-0F90B40FD9B6}"/>
          </ac:spMkLst>
        </pc:spChg>
        <pc:spChg chg="add del mod">
          <ac:chgData name="和田 尚大" userId="b85152a130bb49d6" providerId="LiveId" clId="{A02E1FFF-FEA0-4FF0-8EE6-80929CCED2AF}" dt="2022-02-09T05:49:42.724" v="10417" actId="21"/>
          <ac:spMkLst>
            <pc:docMk/>
            <pc:sldMk cId="75320612" sldId="256"/>
            <ac:spMk id="4" creationId="{08BCD4DB-5B82-461E-9BE8-A09D85522046}"/>
          </ac:spMkLst>
        </pc:spChg>
      </pc:sldChg>
      <pc:sldChg chg="addSp delSp modSp mod modAnim modNotesTx">
        <pc:chgData name="和田 尚大" userId="b85152a130bb49d6" providerId="LiveId" clId="{A02E1FFF-FEA0-4FF0-8EE6-80929CCED2AF}" dt="2022-02-11T05:25:12.321" v="14047" actId="20577"/>
        <pc:sldMkLst>
          <pc:docMk/>
          <pc:sldMk cId="1052181364" sldId="257"/>
        </pc:sldMkLst>
        <pc:spChg chg="mod">
          <ac:chgData name="和田 尚大" userId="b85152a130bb49d6" providerId="LiveId" clId="{A02E1FFF-FEA0-4FF0-8EE6-80929CCED2AF}" dt="2022-02-11T05:25:12.321" v="14047" actId="20577"/>
          <ac:spMkLst>
            <pc:docMk/>
            <pc:sldMk cId="1052181364" sldId="257"/>
            <ac:spMk id="3" creationId="{03A21EEB-695C-475A-A8AD-9E2951F9725E}"/>
          </ac:spMkLst>
        </pc:spChg>
        <pc:spChg chg="add del mod">
          <ac:chgData name="和田 尚大" userId="b85152a130bb49d6" providerId="LiveId" clId="{A02E1FFF-FEA0-4FF0-8EE6-80929CCED2AF}" dt="2022-02-09T06:07:15.393" v="10578" actId="21"/>
          <ac:spMkLst>
            <pc:docMk/>
            <pc:sldMk cId="1052181364" sldId="257"/>
            <ac:spMk id="4" creationId="{3BEDFADE-014C-45B7-A10E-5B29FC7FFB22}"/>
          </ac:spMkLst>
        </pc:spChg>
        <pc:spChg chg="add mod">
          <ac:chgData name="和田 尚大" userId="b85152a130bb49d6" providerId="LiveId" clId="{A02E1FFF-FEA0-4FF0-8EE6-80929CCED2AF}" dt="2022-02-09T06:07:55.917" v="10581" actId="13822"/>
          <ac:spMkLst>
            <pc:docMk/>
            <pc:sldMk cId="1052181364" sldId="257"/>
            <ac:spMk id="5" creationId="{28306378-84CC-4AD4-AA79-EB9B2170FA4B}"/>
          </ac:spMkLst>
        </pc:spChg>
      </pc:sldChg>
      <pc:sldChg chg="addSp delSp modSp mod delAnim modAnim">
        <pc:chgData name="和田 尚大" userId="b85152a130bb49d6" providerId="LiveId" clId="{A02E1FFF-FEA0-4FF0-8EE6-80929CCED2AF}" dt="2022-02-10T07:27:01.515" v="13906"/>
        <pc:sldMkLst>
          <pc:docMk/>
          <pc:sldMk cId="4129149940" sldId="258"/>
        </pc:sldMkLst>
        <pc:spChg chg="del">
          <ac:chgData name="和田 尚大" userId="b85152a130bb49d6" providerId="LiveId" clId="{A02E1FFF-FEA0-4FF0-8EE6-80929CCED2AF}" dt="2022-02-09T06:10:44.199" v="10631" actId="21"/>
          <ac:spMkLst>
            <pc:docMk/>
            <pc:sldMk cId="4129149940" sldId="258"/>
            <ac:spMk id="2" creationId="{1CB80E66-AFD5-474E-B756-216FF9F62F97}"/>
          </ac:spMkLst>
        </pc:spChg>
        <pc:spChg chg="del mod">
          <ac:chgData name="和田 尚大" userId="b85152a130bb49d6" providerId="LiveId" clId="{A02E1FFF-FEA0-4FF0-8EE6-80929CCED2AF}" dt="2022-02-10T05:12:28.294" v="11873" actId="21"/>
          <ac:spMkLst>
            <pc:docMk/>
            <pc:sldMk cId="4129149940" sldId="258"/>
            <ac:spMk id="3" creationId="{6FBAFBA0-8DF4-4207-87A1-E173871B7A6A}"/>
          </ac:spMkLst>
        </pc:spChg>
        <pc:spChg chg="add del mod">
          <ac:chgData name="和田 尚大" userId="b85152a130bb49d6" providerId="LiveId" clId="{A02E1FFF-FEA0-4FF0-8EE6-80929CCED2AF}" dt="2022-02-10T05:12:31.684" v="11874" actId="21"/>
          <ac:spMkLst>
            <pc:docMk/>
            <pc:sldMk cId="4129149940" sldId="258"/>
            <ac:spMk id="4" creationId="{53EDD698-0731-414C-B529-3BC6494D1A9A}"/>
          </ac:spMkLst>
        </pc:spChg>
        <pc:spChg chg="mod">
          <ac:chgData name="和田 尚大" userId="b85152a130bb49d6" providerId="LiveId" clId="{A02E1FFF-FEA0-4FF0-8EE6-80929CCED2AF}" dt="2022-02-09T06:10:54.319" v="10633" actId="1076"/>
          <ac:spMkLst>
            <pc:docMk/>
            <pc:sldMk cId="4129149940" sldId="258"/>
            <ac:spMk id="5" creationId="{57E4C894-F9D8-41C4-A1D1-80FA9ADE2203}"/>
          </ac:spMkLst>
        </pc:spChg>
        <pc:spChg chg="ord">
          <ac:chgData name="和田 尚大" userId="b85152a130bb49d6" providerId="LiveId" clId="{A02E1FFF-FEA0-4FF0-8EE6-80929CCED2AF}" dt="2022-02-10T05:13:59.030" v="11890" actId="166"/>
          <ac:spMkLst>
            <pc:docMk/>
            <pc:sldMk cId="4129149940" sldId="258"/>
            <ac:spMk id="7" creationId="{03E6160A-127D-447E-AD99-AA75E962B605}"/>
          </ac:spMkLst>
        </pc:spChg>
        <pc:spChg chg="add del mod">
          <ac:chgData name="和田 尚大" userId="b85152a130bb49d6" providerId="LiveId" clId="{A02E1FFF-FEA0-4FF0-8EE6-80929CCED2AF}" dt="2022-02-09T06:10:48.691" v="10632" actId="21"/>
          <ac:spMkLst>
            <pc:docMk/>
            <pc:sldMk cId="4129149940" sldId="258"/>
            <ac:spMk id="8" creationId="{65D0F0E7-995D-4CCC-A38D-1B04159E8311}"/>
          </ac:spMkLst>
        </pc:spChg>
        <pc:picChg chg="del mod ord">
          <ac:chgData name="和田 尚大" userId="b85152a130bb49d6" providerId="LiveId" clId="{A02E1FFF-FEA0-4FF0-8EE6-80929CCED2AF}" dt="2022-02-10T07:24:18.642" v="13896" actId="21"/>
          <ac:picMkLst>
            <pc:docMk/>
            <pc:sldMk cId="4129149940" sldId="258"/>
            <ac:picMk id="6" creationId="{8A8E36D3-05FB-4DA7-B2DF-EE798362D7CB}"/>
          </ac:picMkLst>
        </pc:picChg>
        <pc:picChg chg="add mod">
          <ac:chgData name="和田 尚大" userId="b85152a130bb49d6" providerId="LiveId" clId="{A02E1FFF-FEA0-4FF0-8EE6-80929CCED2AF}" dt="2022-02-10T05:14:34.853" v="11893" actId="1076"/>
          <ac:picMkLst>
            <pc:docMk/>
            <pc:sldMk cId="4129149940" sldId="258"/>
            <ac:picMk id="8" creationId="{9A3E7568-606B-4126-8B49-351201DB9D48}"/>
          </ac:picMkLst>
        </pc:picChg>
        <pc:picChg chg="add mod">
          <ac:chgData name="和田 尚大" userId="b85152a130bb49d6" providerId="LiveId" clId="{A02E1FFF-FEA0-4FF0-8EE6-80929CCED2AF}" dt="2022-02-10T07:24:40.265" v="13901" actId="1076"/>
          <ac:picMkLst>
            <pc:docMk/>
            <pc:sldMk cId="4129149940" sldId="258"/>
            <ac:picMk id="10" creationId="{91B0C77B-8B87-4A7A-8F2C-F12DE91F73A3}"/>
          </ac:picMkLst>
        </pc:picChg>
      </pc:sldChg>
      <pc:sldChg chg="addSp delSp modSp mod modAnim">
        <pc:chgData name="和田 尚大" userId="b85152a130bb49d6" providerId="LiveId" clId="{A02E1FFF-FEA0-4FF0-8EE6-80929CCED2AF}" dt="2022-02-10T05:16:24.856" v="11934" actId="1076"/>
        <pc:sldMkLst>
          <pc:docMk/>
          <pc:sldMk cId="2269789140" sldId="259"/>
        </pc:sldMkLst>
        <pc:spChg chg="del">
          <ac:chgData name="和田 尚大" userId="b85152a130bb49d6" providerId="LiveId" clId="{A02E1FFF-FEA0-4FF0-8EE6-80929CCED2AF}" dt="2022-02-09T06:11:17.916" v="10637" actId="21"/>
          <ac:spMkLst>
            <pc:docMk/>
            <pc:sldMk cId="2269789140" sldId="259"/>
            <ac:spMk id="2" creationId="{1CB80E66-AFD5-474E-B756-216FF9F62F97}"/>
          </ac:spMkLst>
        </pc:spChg>
        <pc:spChg chg="mod">
          <ac:chgData name="和田 尚大" userId="b85152a130bb49d6" providerId="LiveId" clId="{A02E1FFF-FEA0-4FF0-8EE6-80929CCED2AF}" dt="2022-02-09T06:11:52.466" v="10651" actId="14100"/>
          <ac:spMkLst>
            <pc:docMk/>
            <pc:sldMk cId="2269789140" sldId="259"/>
            <ac:spMk id="3" creationId="{6FBAFBA0-8DF4-4207-87A1-E173871B7A6A}"/>
          </ac:spMkLst>
        </pc:spChg>
        <pc:spChg chg="mod">
          <ac:chgData name="和田 尚大" userId="b85152a130bb49d6" providerId="LiveId" clId="{A02E1FFF-FEA0-4FF0-8EE6-80929CCED2AF}" dt="2022-02-10T05:15:36.743" v="11925" actId="1076"/>
          <ac:spMkLst>
            <pc:docMk/>
            <pc:sldMk cId="2269789140" sldId="259"/>
            <ac:spMk id="4" creationId="{1281FD26-05B6-4F54-879F-F4DBDBFFD6BA}"/>
          </ac:spMkLst>
        </pc:spChg>
        <pc:spChg chg="mod">
          <ac:chgData name="和田 尚大" userId="b85152a130bb49d6" providerId="LiveId" clId="{A02E1FFF-FEA0-4FF0-8EE6-80929CCED2AF}" dt="2022-02-09T06:11:25.395" v="10639" actId="1076"/>
          <ac:spMkLst>
            <pc:docMk/>
            <pc:sldMk cId="2269789140" sldId="259"/>
            <ac:spMk id="5" creationId="{57E4C894-F9D8-41C4-A1D1-80FA9ADE2203}"/>
          </ac:spMkLst>
        </pc:spChg>
        <pc:spChg chg="mod">
          <ac:chgData name="和田 尚大" userId="b85152a130bb49d6" providerId="LiveId" clId="{A02E1FFF-FEA0-4FF0-8EE6-80929CCED2AF}" dt="2022-02-10T05:16:24.856" v="11934" actId="1076"/>
          <ac:spMkLst>
            <pc:docMk/>
            <pc:sldMk cId="2269789140" sldId="259"/>
            <ac:spMk id="6" creationId="{DA69AD90-26CC-484A-8F4E-BEDABC347B7F}"/>
          </ac:spMkLst>
        </pc:spChg>
        <pc:spChg chg="mod">
          <ac:chgData name="和田 尚大" userId="b85152a130bb49d6" providerId="LiveId" clId="{A02E1FFF-FEA0-4FF0-8EE6-80929CCED2AF}" dt="2022-02-10T05:16:18.160" v="11933" actId="1076"/>
          <ac:spMkLst>
            <pc:docMk/>
            <pc:sldMk cId="2269789140" sldId="259"/>
            <ac:spMk id="8" creationId="{2D67D57B-666B-4891-90A4-D97B8E6D501E}"/>
          </ac:spMkLst>
        </pc:spChg>
        <pc:spChg chg="add del mod">
          <ac:chgData name="和田 尚大" userId="b85152a130bb49d6" providerId="LiveId" clId="{A02E1FFF-FEA0-4FF0-8EE6-80929CCED2AF}" dt="2022-02-09T06:11:21.115" v="10638" actId="21"/>
          <ac:spMkLst>
            <pc:docMk/>
            <pc:sldMk cId="2269789140" sldId="259"/>
            <ac:spMk id="9" creationId="{C0B44D0B-D65A-425B-9890-A0C98A8712BA}"/>
          </ac:spMkLst>
        </pc:spChg>
      </pc:sldChg>
      <pc:sldChg chg="addSp delSp modSp mod">
        <pc:chgData name="和田 尚大" userId="b85152a130bb49d6" providerId="LiveId" clId="{A02E1FFF-FEA0-4FF0-8EE6-80929CCED2AF}" dt="2022-02-09T06:24:25.586" v="10677" actId="1076"/>
        <pc:sldMkLst>
          <pc:docMk/>
          <pc:sldMk cId="3986355527" sldId="261"/>
        </pc:sldMkLst>
        <pc:spChg chg="del">
          <ac:chgData name="和田 尚大" userId="b85152a130bb49d6" providerId="LiveId" clId="{A02E1FFF-FEA0-4FF0-8EE6-80929CCED2AF}" dt="2022-02-09T06:24:15.689" v="10675" actId="21"/>
          <ac:spMkLst>
            <pc:docMk/>
            <pc:sldMk cId="3986355527" sldId="261"/>
            <ac:spMk id="2" creationId="{1CB80E66-AFD5-474E-B756-216FF9F62F97}"/>
          </ac:spMkLst>
        </pc:spChg>
        <pc:spChg chg="add del mod">
          <ac:chgData name="和田 尚大" userId="b85152a130bb49d6" providerId="LiveId" clId="{A02E1FFF-FEA0-4FF0-8EE6-80929CCED2AF}" dt="2022-02-09T06:24:20.375" v="10676" actId="21"/>
          <ac:spMkLst>
            <pc:docMk/>
            <pc:sldMk cId="3986355527" sldId="261"/>
            <ac:spMk id="4" creationId="{F01C1735-4643-448D-8A97-49982AE75DF8}"/>
          </ac:spMkLst>
        </pc:spChg>
        <pc:spChg chg="mod">
          <ac:chgData name="和田 尚大" userId="b85152a130bb49d6" providerId="LiveId" clId="{A02E1FFF-FEA0-4FF0-8EE6-80929CCED2AF}" dt="2022-02-09T06:24:25.586" v="10677" actId="1076"/>
          <ac:spMkLst>
            <pc:docMk/>
            <pc:sldMk cId="3986355527" sldId="261"/>
            <ac:spMk id="6" creationId="{8FC8C60E-C9F7-4FDC-8AB7-09B831C45F74}"/>
          </ac:spMkLst>
        </pc:spChg>
      </pc:sldChg>
      <pc:sldChg chg="addSp delSp modSp mod modAnim">
        <pc:chgData name="和田 尚大" userId="b85152a130bb49d6" providerId="LiveId" clId="{A02E1FFF-FEA0-4FF0-8EE6-80929CCED2AF}" dt="2022-02-10T08:14:01.028" v="13924"/>
        <pc:sldMkLst>
          <pc:docMk/>
          <pc:sldMk cId="1540332899" sldId="263"/>
        </pc:sldMkLst>
        <pc:spChg chg="mod">
          <ac:chgData name="和田 尚大" userId="b85152a130bb49d6" providerId="LiveId" clId="{A02E1FFF-FEA0-4FF0-8EE6-80929CCED2AF}" dt="2022-02-09T06:12:15.046" v="10672" actId="20577"/>
          <ac:spMkLst>
            <pc:docMk/>
            <pc:sldMk cId="1540332899" sldId="263"/>
            <ac:spMk id="2" creationId="{1CB80E66-AFD5-474E-B756-216FF9F62F97}"/>
          </ac:spMkLst>
        </pc:spChg>
        <pc:spChg chg="mod">
          <ac:chgData name="和田 尚大" userId="b85152a130bb49d6" providerId="LiveId" clId="{A02E1FFF-FEA0-4FF0-8EE6-80929CCED2AF}" dt="2022-02-10T06:17:57.221" v="12863" actId="1076"/>
          <ac:spMkLst>
            <pc:docMk/>
            <pc:sldMk cId="1540332899" sldId="263"/>
            <ac:spMk id="3" creationId="{6FBAFBA0-8DF4-4207-87A1-E173871B7A6A}"/>
          </ac:spMkLst>
        </pc:spChg>
        <pc:spChg chg="del mod">
          <ac:chgData name="和田 尚大" userId="b85152a130bb49d6" providerId="LiveId" clId="{A02E1FFF-FEA0-4FF0-8EE6-80929CCED2AF}" dt="2022-02-09T06:12:06.304" v="10653" actId="21"/>
          <ac:spMkLst>
            <pc:docMk/>
            <pc:sldMk cId="1540332899" sldId="263"/>
            <ac:spMk id="5" creationId="{57E4C894-F9D8-41C4-A1D1-80FA9ADE2203}"/>
          </ac:spMkLst>
        </pc:spChg>
        <pc:spChg chg="add del mod">
          <ac:chgData name="和田 尚大" userId="b85152a130bb49d6" providerId="LiveId" clId="{A02E1FFF-FEA0-4FF0-8EE6-80929CCED2AF}" dt="2022-02-09T06:12:21.126" v="10673" actId="21"/>
          <ac:spMkLst>
            <pc:docMk/>
            <pc:sldMk cId="1540332899" sldId="263"/>
            <ac:spMk id="6" creationId="{9A70A026-9222-402F-A242-7028577A6697}"/>
          </ac:spMkLst>
        </pc:spChg>
        <pc:spChg chg="add mod">
          <ac:chgData name="和田 尚大" userId="b85152a130bb49d6" providerId="LiveId" clId="{A02E1FFF-FEA0-4FF0-8EE6-80929CCED2AF}" dt="2022-02-10T06:24:28.971" v="13112" actId="20577"/>
          <ac:spMkLst>
            <pc:docMk/>
            <pc:sldMk cId="1540332899" sldId="263"/>
            <ac:spMk id="7" creationId="{CFCF9132-ADB5-4617-AA4B-8C20D9FD5C46}"/>
          </ac:spMkLst>
        </pc:spChg>
        <pc:spChg chg="add mod">
          <ac:chgData name="和田 尚大" userId="b85152a130bb49d6" providerId="LiveId" clId="{A02E1FFF-FEA0-4FF0-8EE6-80929CCED2AF}" dt="2022-02-10T06:26:44.316" v="13235" actId="20577"/>
          <ac:spMkLst>
            <pc:docMk/>
            <pc:sldMk cId="1540332899" sldId="263"/>
            <ac:spMk id="8" creationId="{B20E8551-FE5F-4309-B080-855101B94993}"/>
          </ac:spMkLst>
        </pc:spChg>
        <pc:spChg chg="add mod">
          <ac:chgData name="和田 尚大" userId="b85152a130bb49d6" providerId="LiveId" clId="{A02E1FFF-FEA0-4FF0-8EE6-80929CCED2AF}" dt="2022-02-10T08:13:03.189" v="13911" actId="1076"/>
          <ac:spMkLst>
            <pc:docMk/>
            <pc:sldMk cId="1540332899" sldId="263"/>
            <ac:spMk id="9" creationId="{4F8DB286-B038-4F98-B4A3-B70F7B649A0A}"/>
          </ac:spMkLst>
        </pc:spChg>
        <pc:spChg chg="add mod">
          <ac:chgData name="和田 尚大" userId="b85152a130bb49d6" providerId="LiveId" clId="{A02E1FFF-FEA0-4FF0-8EE6-80929CCED2AF}" dt="2022-02-10T08:13:31.842" v="13919" actId="1076"/>
          <ac:spMkLst>
            <pc:docMk/>
            <pc:sldMk cId="1540332899" sldId="263"/>
            <ac:spMk id="10" creationId="{C321E5AD-D1CA-44DD-AE5C-B751E7CCA75C}"/>
          </ac:spMkLst>
        </pc:spChg>
        <pc:cxnChg chg="add mod">
          <ac:chgData name="和田 尚大" userId="b85152a130bb49d6" providerId="LiveId" clId="{A02E1FFF-FEA0-4FF0-8EE6-80929CCED2AF}" dt="2022-02-10T06:22:36.591" v="13079" actId="14100"/>
          <ac:cxnSpMkLst>
            <pc:docMk/>
            <pc:sldMk cId="1540332899" sldId="263"/>
            <ac:cxnSpMk id="5" creationId="{1FB34EAB-8E86-4469-8FEE-E58083BF30EC}"/>
          </ac:cxnSpMkLst>
        </pc:cxnChg>
      </pc:sldChg>
      <pc:sldChg chg="addSp delSp modSp mod modAnim modNotesTx">
        <pc:chgData name="和田 尚大" userId="b85152a130bb49d6" providerId="LiveId" clId="{A02E1FFF-FEA0-4FF0-8EE6-80929CCED2AF}" dt="2022-02-10T06:03:03.155" v="12862" actId="20577"/>
        <pc:sldMkLst>
          <pc:docMk/>
          <pc:sldMk cId="3142859781" sldId="264"/>
        </pc:sldMkLst>
        <pc:spChg chg="del">
          <ac:chgData name="和田 尚大" userId="b85152a130bb49d6" providerId="LiveId" clId="{A02E1FFF-FEA0-4FF0-8EE6-80929CCED2AF}" dt="2022-02-09T06:29:31.734" v="10796" actId="21"/>
          <ac:spMkLst>
            <pc:docMk/>
            <pc:sldMk cId="3142859781" sldId="264"/>
            <ac:spMk id="2" creationId="{1CB80E66-AFD5-474E-B756-216FF9F62F97}"/>
          </ac:spMkLst>
        </pc:spChg>
        <pc:spChg chg="add del mod">
          <ac:chgData name="和田 尚大" userId="b85152a130bb49d6" providerId="LiveId" clId="{A02E1FFF-FEA0-4FF0-8EE6-80929CCED2AF}" dt="2022-02-09T06:29:33.573" v="10797" actId="21"/>
          <ac:spMkLst>
            <pc:docMk/>
            <pc:sldMk cId="3142859781" sldId="264"/>
            <ac:spMk id="4" creationId="{44DF653A-FB12-4B16-9B9E-F7C5B778CC5E}"/>
          </ac:spMkLst>
        </pc:spChg>
        <pc:spChg chg="add mod">
          <ac:chgData name="和田 尚大" userId="b85152a130bb49d6" providerId="LiveId" clId="{A02E1FFF-FEA0-4FF0-8EE6-80929CCED2AF}" dt="2022-02-10T05:53:39.208" v="12251" actId="1076"/>
          <ac:spMkLst>
            <pc:docMk/>
            <pc:sldMk cId="3142859781" sldId="264"/>
            <ac:spMk id="9" creationId="{2E92BA43-1360-45A6-B79D-929B374FC7B1}"/>
          </ac:spMkLst>
        </pc:spChg>
        <pc:spChg chg="mod">
          <ac:chgData name="和田 尚大" userId="b85152a130bb49d6" providerId="LiveId" clId="{A02E1FFF-FEA0-4FF0-8EE6-80929CCED2AF}" dt="2022-02-09T06:29:49.994" v="10803" actId="1076"/>
          <ac:spMkLst>
            <pc:docMk/>
            <pc:sldMk cId="3142859781" sldId="264"/>
            <ac:spMk id="11" creationId="{616F49C8-6AEE-4CE7-8863-36EB50D53F00}"/>
          </ac:spMkLst>
        </pc:spChg>
        <pc:spChg chg="mod">
          <ac:chgData name="和田 尚大" userId="b85152a130bb49d6" providerId="LiveId" clId="{A02E1FFF-FEA0-4FF0-8EE6-80929CCED2AF}" dt="2022-02-09T06:29:52.183" v="10804" actId="1076"/>
          <ac:spMkLst>
            <pc:docMk/>
            <pc:sldMk cId="3142859781" sldId="264"/>
            <ac:spMk id="12" creationId="{C3C68C25-9B9E-44F1-B699-893FD8CB518B}"/>
          </ac:spMkLst>
        </pc:spChg>
        <pc:spChg chg="add mod">
          <ac:chgData name="和田 尚大" userId="b85152a130bb49d6" providerId="LiveId" clId="{A02E1FFF-FEA0-4FF0-8EE6-80929CCED2AF}" dt="2022-02-10T05:53:42.004" v="12252" actId="1076"/>
          <ac:spMkLst>
            <pc:docMk/>
            <pc:sldMk cId="3142859781" sldId="264"/>
            <ac:spMk id="13" creationId="{38AFE120-3FC5-49EC-BEBB-80B5243F15A4}"/>
          </ac:spMkLst>
        </pc:spChg>
        <pc:spChg chg="add mod">
          <ac:chgData name="和田 尚大" userId="b85152a130bb49d6" providerId="LiveId" clId="{A02E1FFF-FEA0-4FF0-8EE6-80929CCED2AF}" dt="2022-02-10T05:53:46.919" v="12253" actId="1076"/>
          <ac:spMkLst>
            <pc:docMk/>
            <pc:sldMk cId="3142859781" sldId="264"/>
            <ac:spMk id="14" creationId="{8BBB4C14-F232-41F2-A0A4-E162FD100B7B}"/>
          </ac:spMkLst>
        </pc:spChg>
        <pc:spChg chg="add mod">
          <ac:chgData name="和田 尚大" userId="b85152a130bb49d6" providerId="LiveId" clId="{A02E1FFF-FEA0-4FF0-8EE6-80929CCED2AF}" dt="2022-02-10T05:59:10.097" v="12414" actId="13822"/>
          <ac:spMkLst>
            <pc:docMk/>
            <pc:sldMk cId="3142859781" sldId="264"/>
            <ac:spMk id="17" creationId="{CD274255-B17C-43BD-A3E2-6B7E6840DE78}"/>
          </ac:spMkLst>
        </pc:spChg>
        <pc:picChg chg="add mod">
          <ac:chgData name="和田 尚大" userId="b85152a130bb49d6" providerId="LiveId" clId="{A02E1FFF-FEA0-4FF0-8EE6-80929CCED2AF}" dt="2022-02-10T05:49:36.411" v="12149" actId="1076"/>
          <ac:picMkLst>
            <pc:docMk/>
            <pc:sldMk cId="3142859781" sldId="264"/>
            <ac:picMk id="3" creationId="{BA1E5FE6-BB52-4093-8861-05CABFF55A8E}"/>
          </ac:picMkLst>
        </pc:picChg>
        <pc:picChg chg="add mod">
          <ac:chgData name="和田 尚大" userId="b85152a130bb49d6" providerId="LiveId" clId="{A02E1FFF-FEA0-4FF0-8EE6-80929CCED2AF}" dt="2022-02-10T05:55:28.364" v="12326" actId="1076"/>
          <ac:picMkLst>
            <pc:docMk/>
            <pc:sldMk cId="3142859781" sldId="264"/>
            <ac:picMk id="5" creationId="{548735E6-F522-4F93-9045-80C5A13DF9D2}"/>
          </ac:picMkLst>
        </pc:picChg>
        <pc:picChg chg="add mod">
          <ac:chgData name="和田 尚大" userId="b85152a130bb49d6" providerId="LiveId" clId="{A02E1FFF-FEA0-4FF0-8EE6-80929CCED2AF}" dt="2022-02-10T05:56:24.295" v="12391" actId="1076"/>
          <ac:picMkLst>
            <pc:docMk/>
            <pc:sldMk cId="3142859781" sldId="264"/>
            <ac:picMk id="7" creationId="{4CD1B1FF-F67D-4A23-8AE1-A427A784FF7A}"/>
          </ac:picMkLst>
        </pc:picChg>
        <pc:picChg chg="mod">
          <ac:chgData name="和田 尚大" userId="b85152a130bb49d6" providerId="LiveId" clId="{A02E1FFF-FEA0-4FF0-8EE6-80929CCED2AF}" dt="2022-02-09T06:30:06.895" v="10809" actId="1076"/>
          <ac:picMkLst>
            <pc:docMk/>
            <pc:sldMk cId="3142859781" sldId="264"/>
            <ac:picMk id="8" creationId="{0E938E76-60CA-48B9-A5E3-71A552EA0FB6}"/>
          </ac:picMkLst>
        </pc:picChg>
        <pc:picChg chg="mod">
          <ac:chgData name="和田 尚大" userId="b85152a130bb49d6" providerId="LiveId" clId="{A02E1FFF-FEA0-4FF0-8EE6-80929CCED2AF}" dt="2022-02-09T06:30:10.243" v="10810" actId="1076"/>
          <ac:picMkLst>
            <pc:docMk/>
            <pc:sldMk cId="3142859781" sldId="264"/>
            <ac:picMk id="10" creationId="{78EC64EA-FA44-4CB9-9C71-14D932CD275E}"/>
          </ac:picMkLst>
        </pc:picChg>
        <pc:picChg chg="add mod">
          <ac:chgData name="和田 尚大" userId="b85152a130bb49d6" providerId="LiveId" clId="{A02E1FFF-FEA0-4FF0-8EE6-80929CCED2AF}" dt="2022-02-10T05:57:00.319" v="12405" actId="1035"/>
          <ac:picMkLst>
            <pc:docMk/>
            <pc:sldMk cId="3142859781" sldId="264"/>
            <ac:picMk id="16" creationId="{DBF7E2D9-3150-4495-896B-8077A6AE8BA3}"/>
          </ac:picMkLst>
        </pc:picChg>
      </pc:sldChg>
      <pc:sldChg chg="addSp delSp modSp mod">
        <pc:chgData name="和田 尚大" userId="b85152a130bb49d6" providerId="LiveId" clId="{A02E1FFF-FEA0-4FF0-8EE6-80929CCED2AF}" dt="2022-02-09T06:30:43.472" v="10856" actId="1076"/>
        <pc:sldMkLst>
          <pc:docMk/>
          <pc:sldMk cId="2599250184" sldId="265"/>
        </pc:sldMkLst>
        <pc:spChg chg="del">
          <ac:chgData name="和田 尚大" userId="b85152a130bb49d6" providerId="LiveId" clId="{A02E1FFF-FEA0-4FF0-8EE6-80929CCED2AF}" dt="2022-02-09T06:30:17.133" v="10811" actId="21"/>
          <ac:spMkLst>
            <pc:docMk/>
            <pc:sldMk cId="2599250184" sldId="265"/>
            <ac:spMk id="2" creationId="{1CB80E66-AFD5-474E-B756-216FF9F62F97}"/>
          </ac:spMkLst>
        </pc:spChg>
        <pc:spChg chg="add del mod">
          <ac:chgData name="和田 尚大" userId="b85152a130bb49d6" providerId="LiveId" clId="{A02E1FFF-FEA0-4FF0-8EE6-80929CCED2AF}" dt="2022-02-09T06:30:19.167" v="10812" actId="21"/>
          <ac:spMkLst>
            <pc:docMk/>
            <pc:sldMk cId="2599250184" sldId="265"/>
            <ac:spMk id="5" creationId="{B83D4B20-75C3-477A-893B-C2915276394A}"/>
          </ac:spMkLst>
        </pc:spChg>
        <pc:spChg chg="mod">
          <ac:chgData name="和田 尚大" userId="b85152a130bb49d6" providerId="LiveId" clId="{A02E1FFF-FEA0-4FF0-8EE6-80929CCED2AF}" dt="2022-02-09T06:30:40.675" v="10855" actId="1076"/>
          <ac:spMkLst>
            <pc:docMk/>
            <pc:sldMk cId="2599250184" sldId="265"/>
            <ac:spMk id="11" creationId="{616F49C8-6AEE-4CE7-8863-36EB50D53F00}"/>
          </ac:spMkLst>
        </pc:spChg>
        <pc:spChg chg="mod">
          <ac:chgData name="和田 尚大" userId="b85152a130bb49d6" providerId="LiveId" clId="{A02E1FFF-FEA0-4FF0-8EE6-80929CCED2AF}" dt="2022-02-09T06:30:43.472" v="10856" actId="1076"/>
          <ac:spMkLst>
            <pc:docMk/>
            <pc:sldMk cId="2599250184" sldId="265"/>
            <ac:spMk id="12" creationId="{C3C68C25-9B9E-44F1-B699-893FD8CB518B}"/>
          </ac:spMkLst>
        </pc:spChg>
        <pc:picChg chg="mod">
          <ac:chgData name="和田 尚大" userId="b85152a130bb49d6" providerId="LiveId" clId="{A02E1FFF-FEA0-4FF0-8EE6-80929CCED2AF}" dt="2022-02-09T06:30:28.264" v="10833" actId="1076"/>
          <ac:picMkLst>
            <pc:docMk/>
            <pc:sldMk cId="2599250184" sldId="265"/>
            <ac:picMk id="4" creationId="{8693C0C1-AD3F-4442-A9FD-5831C7A76C75}"/>
          </ac:picMkLst>
        </pc:picChg>
        <pc:picChg chg="mod">
          <ac:chgData name="和田 尚大" userId="b85152a130bb49d6" providerId="LiveId" clId="{A02E1FFF-FEA0-4FF0-8EE6-80929CCED2AF}" dt="2022-02-09T06:30:36.543" v="10854" actId="1076"/>
          <ac:picMkLst>
            <pc:docMk/>
            <pc:sldMk cId="2599250184" sldId="265"/>
            <ac:picMk id="6" creationId="{D806FEA5-CA72-4D7F-B419-9B0ADDA90ACF}"/>
          </ac:picMkLst>
        </pc:picChg>
      </pc:sldChg>
      <pc:sldChg chg="addSp delSp modSp mod modNotesTx">
        <pc:chgData name="和田 尚大" userId="b85152a130bb49d6" providerId="LiveId" clId="{A02E1FFF-FEA0-4FF0-8EE6-80929CCED2AF}" dt="2022-02-10T06:19:39.219" v="13076" actId="20577"/>
        <pc:sldMkLst>
          <pc:docMk/>
          <pc:sldMk cId="946318281" sldId="266"/>
        </pc:sldMkLst>
        <pc:spChg chg="del">
          <ac:chgData name="和田 尚大" userId="b85152a130bb49d6" providerId="LiveId" clId="{A02E1FFF-FEA0-4FF0-8EE6-80929CCED2AF}" dt="2022-02-09T06:30:49.436" v="10857" actId="21"/>
          <ac:spMkLst>
            <pc:docMk/>
            <pc:sldMk cId="946318281" sldId="266"/>
            <ac:spMk id="2" creationId="{1CB80E66-AFD5-474E-B756-216FF9F62F97}"/>
          </ac:spMkLst>
        </pc:spChg>
        <pc:spChg chg="add del mod">
          <ac:chgData name="和田 尚大" userId="b85152a130bb49d6" providerId="LiveId" clId="{A02E1FFF-FEA0-4FF0-8EE6-80929CCED2AF}" dt="2022-02-09T06:30:51.323" v="10858" actId="21"/>
          <ac:spMkLst>
            <pc:docMk/>
            <pc:sldMk cId="946318281" sldId="266"/>
            <ac:spMk id="5" creationId="{06248685-E38B-4F7D-AEA2-468398F2A5C7}"/>
          </ac:spMkLst>
        </pc:spChg>
        <pc:spChg chg="mod">
          <ac:chgData name="和田 尚大" userId="b85152a130bb49d6" providerId="LiveId" clId="{A02E1FFF-FEA0-4FF0-8EE6-80929CCED2AF}" dt="2022-02-09T06:31:08.551" v="10906" actId="1076"/>
          <ac:spMkLst>
            <pc:docMk/>
            <pc:sldMk cId="946318281" sldId="266"/>
            <ac:spMk id="11" creationId="{616F49C8-6AEE-4CE7-8863-36EB50D53F00}"/>
          </ac:spMkLst>
        </pc:spChg>
        <pc:spChg chg="mod">
          <ac:chgData name="和田 尚大" userId="b85152a130bb49d6" providerId="LiveId" clId="{A02E1FFF-FEA0-4FF0-8EE6-80929CCED2AF}" dt="2022-02-09T06:31:12.466" v="10908" actId="1076"/>
          <ac:spMkLst>
            <pc:docMk/>
            <pc:sldMk cId="946318281" sldId="266"/>
            <ac:spMk id="12" creationId="{C3C68C25-9B9E-44F1-B699-893FD8CB518B}"/>
          </ac:spMkLst>
        </pc:spChg>
        <pc:picChg chg="mod">
          <ac:chgData name="和田 尚大" userId="b85152a130bb49d6" providerId="LiveId" clId="{A02E1FFF-FEA0-4FF0-8EE6-80929CCED2AF}" dt="2022-02-09T06:31:50.782" v="10956" actId="1076"/>
          <ac:picMkLst>
            <pc:docMk/>
            <pc:sldMk cId="946318281" sldId="266"/>
            <ac:picMk id="4" creationId="{302C2EB3-ABAC-4181-9B64-CCCEE0187AEA}"/>
          </ac:picMkLst>
        </pc:picChg>
        <pc:picChg chg="mod">
          <ac:chgData name="和田 尚大" userId="b85152a130bb49d6" providerId="LiveId" clId="{A02E1FFF-FEA0-4FF0-8EE6-80929CCED2AF}" dt="2022-02-09T06:31:52.118" v="10957" actId="1076"/>
          <ac:picMkLst>
            <pc:docMk/>
            <pc:sldMk cId="946318281" sldId="266"/>
            <ac:picMk id="6" creationId="{0026783E-3718-4761-B034-B6C1C13CF739}"/>
          </ac:picMkLst>
        </pc:picChg>
      </pc:sldChg>
      <pc:sldChg chg="addSp delSp modSp mod">
        <pc:chgData name="和田 尚大" userId="b85152a130bb49d6" providerId="LiveId" clId="{A02E1FFF-FEA0-4FF0-8EE6-80929CCED2AF}" dt="2022-02-09T06:32:07.100" v="10961" actId="1076"/>
        <pc:sldMkLst>
          <pc:docMk/>
          <pc:sldMk cId="724260485" sldId="267"/>
        </pc:sldMkLst>
        <pc:spChg chg="del">
          <ac:chgData name="和田 尚大" userId="b85152a130bb49d6" providerId="LiveId" clId="{A02E1FFF-FEA0-4FF0-8EE6-80929CCED2AF}" dt="2022-02-09T06:31:18.474" v="10909" actId="21"/>
          <ac:spMkLst>
            <pc:docMk/>
            <pc:sldMk cId="724260485" sldId="267"/>
            <ac:spMk id="2" creationId="{1CB80E66-AFD5-474E-B756-216FF9F62F97}"/>
          </ac:spMkLst>
        </pc:spChg>
        <pc:spChg chg="add del mod">
          <ac:chgData name="和田 尚大" userId="b85152a130bb49d6" providerId="LiveId" clId="{A02E1FFF-FEA0-4FF0-8EE6-80929CCED2AF}" dt="2022-02-09T06:31:21.057" v="10910" actId="21"/>
          <ac:spMkLst>
            <pc:docMk/>
            <pc:sldMk cId="724260485" sldId="267"/>
            <ac:spMk id="5" creationId="{F74CB895-1E6A-4C7A-BFEF-2F3CC2125076}"/>
          </ac:spMkLst>
        </pc:spChg>
        <pc:spChg chg="mod">
          <ac:chgData name="和田 尚大" userId="b85152a130bb49d6" providerId="LiveId" clId="{A02E1FFF-FEA0-4FF0-8EE6-80929CCED2AF}" dt="2022-02-09T06:31:38.820" v="10954" actId="1076"/>
          <ac:spMkLst>
            <pc:docMk/>
            <pc:sldMk cId="724260485" sldId="267"/>
            <ac:spMk id="11" creationId="{616F49C8-6AEE-4CE7-8863-36EB50D53F00}"/>
          </ac:spMkLst>
        </pc:spChg>
        <pc:spChg chg="mod">
          <ac:chgData name="和田 尚大" userId="b85152a130bb49d6" providerId="LiveId" clId="{A02E1FFF-FEA0-4FF0-8EE6-80929CCED2AF}" dt="2022-02-09T06:31:40.730" v="10955" actId="1076"/>
          <ac:spMkLst>
            <pc:docMk/>
            <pc:sldMk cId="724260485" sldId="267"/>
            <ac:spMk id="12" creationId="{C3C68C25-9B9E-44F1-B699-893FD8CB518B}"/>
          </ac:spMkLst>
        </pc:spChg>
        <pc:picChg chg="mod">
          <ac:chgData name="和田 尚大" userId="b85152a130bb49d6" providerId="LiveId" clId="{A02E1FFF-FEA0-4FF0-8EE6-80929CCED2AF}" dt="2022-02-09T06:32:05.840" v="10960" actId="1076"/>
          <ac:picMkLst>
            <pc:docMk/>
            <pc:sldMk cId="724260485" sldId="267"/>
            <ac:picMk id="4" creationId="{1EC57406-6425-444E-AC48-5DA3D0CE5A23}"/>
          </ac:picMkLst>
        </pc:picChg>
        <pc:picChg chg="mod">
          <ac:chgData name="和田 尚大" userId="b85152a130bb49d6" providerId="LiveId" clId="{A02E1FFF-FEA0-4FF0-8EE6-80929CCED2AF}" dt="2022-02-09T06:32:07.100" v="10961" actId="1076"/>
          <ac:picMkLst>
            <pc:docMk/>
            <pc:sldMk cId="724260485" sldId="267"/>
            <ac:picMk id="6" creationId="{774C828C-ECD0-4363-A591-A4DE0BEF6CA8}"/>
          </ac:picMkLst>
        </pc:picChg>
      </pc:sldChg>
      <pc:sldChg chg="addSp delSp modSp mod">
        <pc:chgData name="和田 尚大" userId="b85152a130bb49d6" providerId="LiveId" clId="{A02E1FFF-FEA0-4FF0-8EE6-80929CCED2AF}" dt="2022-02-09T06:33:00.116" v="11032" actId="1076"/>
        <pc:sldMkLst>
          <pc:docMk/>
          <pc:sldMk cId="2722405895" sldId="268"/>
        </pc:sldMkLst>
        <pc:spChg chg="del">
          <ac:chgData name="和田 尚大" userId="b85152a130bb49d6" providerId="LiveId" clId="{A02E1FFF-FEA0-4FF0-8EE6-80929CCED2AF}" dt="2022-02-09T06:32:12.812" v="10962" actId="21"/>
          <ac:spMkLst>
            <pc:docMk/>
            <pc:sldMk cId="2722405895" sldId="268"/>
            <ac:spMk id="2" creationId="{1CB80E66-AFD5-474E-B756-216FF9F62F97}"/>
          </ac:spMkLst>
        </pc:spChg>
        <pc:spChg chg="add del mod">
          <ac:chgData name="和田 尚大" userId="b85152a130bb49d6" providerId="LiveId" clId="{A02E1FFF-FEA0-4FF0-8EE6-80929CCED2AF}" dt="2022-02-09T06:32:14.195" v="10963" actId="21"/>
          <ac:spMkLst>
            <pc:docMk/>
            <pc:sldMk cId="2722405895" sldId="268"/>
            <ac:spMk id="5" creationId="{097214C0-7A28-456B-9CC0-59939D5786F4}"/>
          </ac:spMkLst>
        </pc:spChg>
        <pc:spChg chg="mod">
          <ac:chgData name="和田 尚大" userId="b85152a130bb49d6" providerId="LiveId" clId="{A02E1FFF-FEA0-4FF0-8EE6-80929CCED2AF}" dt="2022-02-09T06:32:31.652" v="11006" actId="1076"/>
          <ac:spMkLst>
            <pc:docMk/>
            <pc:sldMk cId="2722405895" sldId="268"/>
            <ac:spMk id="11" creationId="{616F49C8-6AEE-4CE7-8863-36EB50D53F00}"/>
          </ac:spMkLst>
        </pc:spChg>
        <pc:spChg chg="mod">
          <ac:chgData name="和田 尚大" userId="b85152a130bb49d6" providerId="LiveId" clId="{A02E1FFF-FEA0-4FF0-8EE6-80929CCED2AF}" dt="2022-02-09T06:32:38.433" v="11007" actId="1076"/>
          <ac:spMkLst>
            <pc:docMk/>
            <pc:sldMk cId="2722405895" sldId="268"/>
            <ac:spMk id="12" creationId="{C3C68C25-9B9E-44F1-B699-893FD8CB518B}"/>
          </ac:spMkLst>
        </pc:spChg>
        <pc:picChg chg="mod">
          <ac:chgData name="和田 尚大" userId="b85152a130bb49d6" providerId="LiveId" clId="{A02E1FFF-FEA0-4FF0-8EE6-80929CCED2AF}" dt="2022-02-09T06:32:59.084" v="11031" actId="1076"/>
          <ac:picMkLst>
            <pc:docMk/>
            <pc:sldMk cId="2722405895" sldId="268"/>
            <ac:picMk id="4" creationId="{32F9107C-1163-43E4-8398-A7FE2237BE4C}"/>
          </ac:picMkLst>
        </pc:picChg>
        <pc:picChg chg="mod">
          <ac:chgData name="和田 尚大" userId="b85152a130bb49d6" providerId="LiveId" clId="{A02E1FFF-FEA0-4FF0-8EE6-80929CCED2AF}" dt="2022-02-09T06:33:00.116" v="11032" actId="1076"/>
          <ac:picMkLst>
            <pc:docMk/>
            <pc:sldMk cId="2722405895" sldId="268"/>
            <ac:picMk id="6" creationId="{8A9EA627-A5BC-4288-9575-DBC19B74FFEA}"/>
          </ac:picMkLst>
        </pc:picChg>
      </pc:sldChg>
      <pc:sldChg chg="addSp delSp modSp mod">
        <pc:chgData name="和田 尚大" userId="b85152a130bb49d6" providerId="LiveId" clId="{A02E1FFF-FEA0-4FF0-8EE6-80929CCED2AF}" dt="2022-02-09T06:32:53.601" v="11030" actId="1076"/>
        <pc:sldMkLst>
          <pc:docMk/>
          <pc:sldMk cId="745922465" sldId="269"/>
        </pc:sldMkLst>
        <pc:spChg chg="del">
          <ac:chgData name="和田 尚大" userId="b85152a130bb49d6" providerId="LiveId" clId="{A02E1FFF-FEA0-4FF0-8EE6-80929CCED2AF}" dt="2022-02-09T06:32:43.452" v="11008" actId="21"/>
          <ac:spMkLst>
            <pc:docMk/>
            <pc:sldMk cId="745922465" sldId="269"/>
            <ac:spMk id="2" creationId="{1CB80E66-AFD5-474E-B756-216FF9F62F97}"/>
          </ac:spMkLst>
        </pc:spChg>
        <pc:spChg chg="add del mod">
          <ac:chgData name="和田 尚大" userId="b85152a130bb49d6" providerId="LiveId" clId="{A02E1FFF-FEA0-4FF0-8EE6-80929CCED2AF}" dt="2022-02-09T06:32:47.090" v="11009" actId="21"/>
          <ac:spMkLst>
            <pc:docMk/>
            <pc:sldMk cId="745922465" sldId="269"/>
            <ac:spMk id="5" creationId="{2E07C92A-55A3-4ED8-A40C-471E8DAA6FD5}"/>
          </ac:spMkLst>
        </pc:spChg>
        <pc:picChg chg="mod">
          <ac:chgData name="和田 尚大" userId="b85152a130bb49d6" providerId="LiveId" clId="{A02E1FFF-FEA0-4FF0-8EE6-80929CCED2AF}" dt="2022-02-09T06:32:53.601" v="11030" actId="1076"/>
          <ac:picMkLst>
            <pc:docMk/>
            <pc:sldMk cId="745922465" sldId="269"/>
            <ac:picMk id="4" creationId="{E1EC0E1A-BCBD-495F-BC5A-781F7B619C7D}"/>
          </ac:picMkLst>
        </pc:picChg>
      </pc:sldChg>
      <pc:sldChg chg="addSp modSp del mod">
        <pc:chgData name="和田 尚大" userId="b85152a130bb49d6" providerId="LiveId" clId="{A02E1FFF-FEA0-4FF0-8EE6-80929CCED2AF}" dt="2022-02-09T05:47:42.599" v="10359" actId="2696"/>
        <pc:sldMkLst>
          <pc:docMk/>
          <pc:sldMk cId="376619663" sldId="270"/>
        </pc:sldMkLst>
        <pc:picChg chg="add mod">
          <ac:chgData name="和田 尚大" userId="b85152a130bb49d6" providerId="LiveId" clId="{A02E1FFF-FEA0-4FF0-8EE6-80929CCED2AF}" dt="2022-02-08T06:25:31.367" v="9" actId="1076"/>
          <ac:picMkLst>
            <pc:docMk/>
            <pc:sldMk cId="376619663" sldId="270"/>
            <ac:picMk id="4" creationId="{023413FC-621B-4BA1-83A5-E3AB474EE68E}"/>
          </ac:picMkLst>
        </pc:picChg>
        <pc:picChg chg="add mod">
          <ac:chgData name="和田 尚大" userId="b85152a130bb49d6" providerId="LiveId" clId="{A02E1FFF-FEA0-4FF0-8EE6-80929CCED2AF}" dt="2022-02-08T06:25:42.966" v="11" actId="1076"/>
          <ac:picMkLst>
            <pc:docMk/>
            <pc:sldMk cId="376619663" sldId="270"/>
            <ac:picMk id="6" creationId="{9A154167-B535-4A8F-B94A-CE3EA8DE5A56}"/>
          </ac:picMkLst>
        </pc:picChg>
      </pc:sldChg>
      <pc:sldChg chg="addSp delSp modSp add mod delAnim modAnim modNotesTx">
        <pc:chgData name="和田 尚大" userId="b85152a130bb49d6" providerId="LiveId" clId="{A02E1FFF-FEA0-4FF0-8EE6-80929CCED2AF}" dt="2022-02-12T15:02:10.698" v="15495" actId="1076"/>
        <pc:sldMkLst>
          <pc:docMk/>
          <pc:sldMk cId="2074385404" sldId="271"/>
        </pc:sldMkLst>
        <pc:spChg chg="del mod">
          <ac:chgData name="和田 尚大" userId="b85152a130bb49d6" providerId="LiveId" clId="{A02E1FFF-FEA0-4FF0-8EE6-80929CCED2AF}" dt="2022-02-09T08:57:17.729" v="11446" actId="21"/>
          <ac:spMkLst>
            <pc:docMk/>
            <pc:sldMk cId="2074385404" sldId="271"/>
            <ac:spMk id="2" creationId="{1CB80E66-AFD5-474E-B756-216FF9F62F97}"/>
          </ac:spMkLst>
        </pc:spChg>
        <pc:spChg chg="add mod">
          <ac:chgData name="和田 尚大" userId="b85152a130bb49d6" providerId="LiveId" clId="{A02E1FFF-FEA0-4FF0-8EE6-80929CCED2AF}" dt="2022-02-12T15:02:10.698" v="15495" actId="1076"/>
          <ac:spMkLst>
            <pc:docMk/>
            <pc:sldMk cId="2074385404" sldId="271"/>
            <ac:spMk id="2" creationId="{6AFEF626-8622-4E69-8DBB-0995D048DCA7}"/>
          </ac:spMkLst>
        </pc:spChg>
        <pc:spChg chg="add del mod">
          <ac:chgData name="和田 尚大" userId="b85152a130bb49d6" providerId="LiveId" clId="{A02E1FFF-FEA0-4FF0-8EE6-80929CCED2AF}" dt="2022-02-09T08:57:19.815" v="11447" actId="21"/>
          <ac:spMkLst>
            <pc:docMk/>
            <pc:sldMk cId="2074385404" sldId="271"/>
            <ac:spMk id="4" creationId="{6A80A029-8E0B-48A3-B7C8-A759AACFBC4F}"/>
          </ac:spMkLst>
        </pc:spChg>
        <pc:spChg chg="add del mod">
          <ac:chgData name="和田 尚大" userId="b85152a130bb49d6" providerId="LiveId" clId="{A02E1FFF-FEA0-4FF0-8EE6-80929CCED2AF}" dt="2022-02-08T06:29:59.019" v="252" actId="21"/>
          <ac:spMkLst>
            <pc:docMk/>
            <pc:sldMk cId="2074385404" sldId="271"/>
            <ac:spMk id="4" creationId="{8C83847E-4D50-40A3-829C-4EC3554EEDDF}"/>
          </ac:spMkLst>
        </pc:spChg>
        <pc:spChg chg="add mod">
          <ac:chgData name="和田 尚大" userId="b85152a130bb49d6" providerId="LiveId" clId="{A02E1FFF-FEA0-4FF0-8EE6-80929CCED2AF}" dt="2022-02-11T05:24:46.040" v="14033" actId="20577"/>
          <ac:spMkLst>
            <pc:docMk/>
            <pc:sldMk cId="2074385404" sldId="271"/>
            <ac:spMk id="5" creationId="{1C34722E-C6A1-4929-AA74-0D3E0C3C1DAF}"/>
          </ac:spMkLst>
        </pc:spChg>
        <pc:spChg chg="del">
          <ac:chgData name="和田 尚大" userId="b85152a130bb49d6" providerId="LiveId" clId="{A02E1FFF-FEA0-4FF0-8EE6-80929CCED2AF}" dt="2022-02-08T06:29:52.476" v="250" actId="21"/>
          <ac:spMkLst>
            <pc:docMk/>
            <pc:sldMk cId="2074385404" sldId="271"/>
            <ac:spMk id="6" creationId="{8FC8C60E-C9F7-4FDC-8AB7-09B831C45F74}"/>
          </ac:spMkLst>
        </pc:spChg>
        <pc:spChg chg="del">
          <ac:chgData name="和田 尚大" userId="b85152a130bb49d6" providerId="LiveId" clId="{A02E1FFF-FEA0-4FF0-8EE6-80929CCED2AF}" dt="2022-02-08T06:29:55.007" v="251" actId="21"/>
          <ac:spMkLst>
            <pc:docMk/>
            <pc:sldMk cId="2074385404" sldId="271"/>
            <ac:spMk id="7" creationId="{0790A136-8B05-43FC-A798-495B985E7BFD}"/>
          </ac:spMkLst>
        </pc:spChg>
        <pc:spChg chg="add mod">
          <ac:chgData name="和田 尚大" userId="b85152a130bb49d6" providerId="LiveId" clId="{A02E1FFF-FEA0-4FF0-8EE6-80929CCED2AF}" dt="2022-02-11T05:24:47.165" v="14034" actId="20577"/>
          <ac:spMkLst>
            <pc:docMk/>
            <pc:sldMk cId="2074385404" sldId="271"/>
            <ac:spMk id="8" creationId="{E0921C8B-7F3E-4CB4-8A11-482173F35802}"/>
          </ac:spMkLst>
        </pc:spChg>
        <pc:spChg chg="add mod">
          <ac:chgData name="和田 尚大" userId="b85152a130bb49d6" providerId="LiveId" clId="{A02E1FFF-FEA0-4FF0-8EE6-80929CCED2AF}" dt="2022-02-11T05:24:48.088" v="14035" actId="20577"/>
          <ac:spMkLst>
            <pc:docMk/>
            <pc:sldMk cId="2074385404" sldId="271"/>
            <ac:spMk id="9" creationId="{68F22C2F-32C0-4434-B6A3-51C0AFD3DD1C}"/>
          </ac:spMkLst>
        </pc:spChg>
        <pc:spChg chg="add mod">
          <ac:chgData name="和田 尚大" userId="b85152a130bb49d6" providerId="LiveId" clId="{A02E1FFF-FEA0-4FF0-8EE6-80929CCED2AF}" dt="2022-02-09T08:57:41.858" v="11450" actId="1076"/>
          <ac:spMkLst>
            <pc:docMk/>
            <pc:sldMk cId="2074385404" sldId="271"/>
            <ac:spMk id="13" creationId="{5050BA19-9CDE-4CD5-BEAB-BED57D5E90C2}"/>
          </ac:spMkLst>
        </pc:spChg>
        <pc:spChg chg="add mod">
          <ac:chgData name="和田 尚大" userId="b85152a130bb49d6" providerId="LiveId" clId="{A02E1FFF-FEA0-4FF0-8EE6-80929CCED2AF}" dt="2022-02-09T08:57:41.858" v="11450" actId="1076"/>
          <ac:spMkLst>
            <pc:docMk/>
            <pc:sldMk cId="2074385404" sldId="271"/>
            <ac:spMk id="14" creationId="{4C4A7E02-B784-44BB-9F77-4D6E6EFFDD5E}"/>
          </ac:spMkLst>
        </pc:spChg>
        <pc:cxnChg chg="add del mod">
          <ac:chgData name="和田 尚大" userId="b85152a130bb49d6" providerId="LiveId" clId="{A02E1FFF-FEA0-4FF0-8EE6-80929CCED2AF}" dt="2022-02-08T07:50:56.567" v="2946" actId="21"/>
          <ac:cxnSpMkLst>
            <pc:docMk/>
            <pc:sldMk cId="2074385404" sldId="271"/>
            <ac:cxnSpMk id="11" creationId="{A6FF12CF-6A85-478A-B71C-D49DE2D82289}"/>
          </ac:cxnSpMkLst>
        </pc:cxnChg>
      </pc:sldChg>
      <pc:sldChg chg="addSp delSp modSp add mod modAnim modNotesTx">
        <pc:chgData name="和田 尚大" userId="b85152a130bb49d6" providerId="LiveId" clId="{A02E1FFF-FEA0-4FF0-8EE6-80929CCED2AF}" dt="2022-02-09T08:57:58.643" v="11455" actId="1076"/>
        <pc:sldMkLst>
          <pc:docMk/>
          <pc:sldMk cId="3336385437" sldId="272"/>
        </pc:sldMkLst>
        <pc:spChg chg="del">
          <ac:chgData name="和田 尚大" userId="b85152a130bb49d6" providerId="LiveId" clId="{A02E1FFF-FEA0-4FF0-8EE6-80929CCED2AF}" dt="2022-02-09T08:57:46.570" v="11451" actId="21"/>
          <ac:spMkLst>
            <pc:docMk/>
            <pc:sldMk cId="3336385437" sldId="272"/>
            <ac:spMk id="2" creationId="{1CB80E66-AFD5-474E-B756-216FF9F62F97}"/>
          </ac:spMkLst>
        </pc:spChg>
        <pc:spChg chg="add mod">
          <ac:chgData name="和田 尚大" userId="b85152a130bb49d6" providerId="LiveId" clId="{A02E1FFF-FEA0-4FF0-8EE6-80929CCED2AF}" dt="2022-02-09T08:57:58.643" v="11455" actId="1076"/>
          <ac:spMkLst>
            <pc:docMk/>
            <pc:sldMk cId="3336385437" sldId="272"/>
            <ac:spMk id="3" creationId="{5E752F1B-0A1C-49A2-AC9C-40EB63A78953}"/>
          </ac:spMkLst>
        </pc:spChg>
        <pc:spChg chg="add mod">
          <ac:chgData name="和田 尚大" userId="b85152a130bb49d6" providerId="LiveId" clId="{A02E1FFF-FEA0-4FF0-8EE6-80929CCED2AF}" dt="2022-02-09T08:57:58.643" v="11455" actId="1076"/>
          <ac:spMkLst>
            <pc:docMk/>
            <pc:sldMk cId="3336385437" sldId="272"/>
            <ac:spMk id="4" creationId="{54AE8DF9-299A-43C6-BBA3-BB02D01797C0}"/>
          </ac:spMkLst>
        </pc:spChg>
        <pc:spChg chg="mod">
          <ac:chgData name="和田 尚大" userId="b85152a130bb49d6" providerId="LiveId" clId="{A02E1FFF-FEA0-4FF0-8EE6-80929CCED2AF}" dt="2022-02-09T08:57:52.786" v="11454" actId="1076"/>
          <ac:spMkLst>
            <pc:docMk/>
            <pc:sldMk cId="3336385437" sldId="272"/>
            <ac:spMk id="5" creationId="{1C34722E-C6A1-4929-AA74-0D3E0C3C1DAF}"/>
          </ac:spMkLst>
        </pc:spChg>
        <pc:spChg chg="add mod">
          <ac:chgData name="和田 尚大" userId="b85152a130bb49d6" providerId="LiveId" clId="{A02E1FFF-FEA0-4FF0-8EE6-80929CCED2AF}" dt="2022-02-09T08:57:58.643" v="11455" actId="1076"/>
          <ac:spMkLst>
            <pc:docMk/>
            <pc:sldMk cId="3336385437" sldId="272"/>
            <ac:spMk id="7" creationId="{691697BA-0210-450C-89F2-DE984C66FFB7}"/>
          </ac:spMkLst>
        </pc:spChg>
        <pc:spChg chg="add del mod">
          <ac:chgData name="和田 尚大" userId="b85152a130bb49d6" providerId="LiveId" clId="{A02E1FFF-FEA0-4FF0-8EE6-80929CCED2AF}" dt="2022-02-09T08:57:49.508" v="11453" actId="21"/>
          <ac:spMkLst>
            <pc:docMk/>
            <pc:sldMk cId="3336385437" sldId="272"/>
            <ac:spMk id="8" creationId="{16817FFD-1AA7-4A72-85FB-48355214F366}"/>
          </ac:spMkLst>
        </pc:spChg>
        <pc:spChg chg="del">
          <ac:chgData name="和田 尚大" userId="b85152a130bb49d6" providerId="LiveId" clId="{A02E1FFF-FEA0-4FF0-8EE6-80929CCED2AF}" dt="2022-02-08T06:57:20.761" v="718" actId="21"/>
          <ac:spMkLst>
            <pc:docMk/>
            <pc:sldMk cId="3336385437" sldId="272"/>
            <ac:spMk id="8" creationId="{E0921C8B-7F3E-4CB4-8A11-482173F35802}"/>
          </ac:spMkLst>
        </pc:spChg>
        <pc:spChg chg="del">
          <ac:chgData name="和田 尚大" userId="b85152a130bb49d6" providerId="LiveId" clId="{A02E1FFF-FEA0-4FF0-8EE6-80929CCED2AF}" dt="2022-02-08T06:57:26.199" v="720" actId="21"/>
          <ac:spMkLst>
            <pc:docMk/>
            <pc:sldMk cId="3336385437" sldId="272"/>
            <ac:spMk id="9" creationId="{68F22C2F-32C0-4434-B6A3-51C0AFD3DD1C}"/>
          </ac:spMkLst>
        </pc:spChg>
        <pc:spChg chg="add del mod">
          <ac:chgData name="和田 尚大" userId="b85152a130bb49d6" providerId="LiveId" clId="{A02E1FFF-FEA0-4FF0-8EE6-80929CCED2AF}" dt="2022-02-08T07:31:46.176" v="1367"/>
          <ac:spMkLst>
            <pc:docMk/>
            <pc:sldMk cId="3336385437" sldId="272"/>
            <ac:spMk id="10" creationId="{87B6DDB8-8C2D-4E07-B1FA-BDDE2F83AD1D}"/>
          </ac:spMkLst>
        </pc:spChg>
      </pc:sldChg>
      <pc:sldChg chg="addSp delSp modSp add mod modNotesTx">
        <pc:chgData name="和田 尚大" userId="b85152a130bb49d6" providerId="LiveId" clId="{A02E1FFF-FEA0-4FF0-8EE6-80929CCED2AF}" dt="2022-02-09T08:58:19.524" v="11459" actId="1076"/>
        <pc:sldMkLst>
          <pc:docMk/>
          <pc:sldMk cId="3679689300" sldId="273"/>
        </pc:sldMkLst>
        <pc:spChg chg="del">
          <ac:chgData name="和田 尚大" userId="b85152a130bb49d6" providerId="LiveId" clId="{A02E1FFF-FEA0-4FF0-8EE6-80929CCED2AF}" dt="2022-02-09T08:58:08.120" v="11456" actId="21"/>
          <ac:spMkLst>
            <pc:docMk/>
            <pc:sldMk cId="3679689300" sldId="273"/>
            <ac:spMk id="2" creationId="{1CB80E66-AFD5-474E-B756-216FF9F62F97}"/>
          </ac:spMkLst>
        </pc:spChg>
        <pc:spChg chg="mod">
          <ac:chgData name="和田 尚大" userId="b85152a130bb49d6" providerId="LiveId" clId="{A02E1FFF-FEA0-4FF0-8EE6-80929CCED2AF}" dt="2022-02-09T08:58:19.524" v="11459" actId="1076"/>
          <ac:spMkLst>
            <pc:docMk/>
            <pc:sldMk cId="3679689300" sldId="273"/>
            <ac:spMk id="3" creationId="{5E752F1B-0A1C-49A2-AC9C-40EB63A78953}"/>
          </ac:spMkLst>
        </pc:spChg>
        <pc:spChg chg="mod">
          <ac:chgData name="和田 尚大" userId="b85152a130bb49d6" providerId="LiveId" clId="{A02E1FFF-FEA0-4FF0-8EE6-80929CCED2AF}" dt="2022-02-09T08:58:19.524" v="11459" actId="1076"/>
          <ac:spMkLst>
            <pc:docMk/>
            <pc:sldMk cId="3679689300" sldId="273"/>
            <ac:spMk id="4" creationId="{54AE8DF9-299A-43C6-BBA3-BB02D01797C0}"/>
          </ac:spMkLst>
        </pc:spChg>
        <pc:spChg chg="mod">
          <ac:chgData name="和田 尚大" userId="b85152a130bb49d6" providerId="LiveId" clId="{A02E1FFF-FEA0-4FF0-8EE6-80929CCED2AF}" dt="2022-02-09T08:58:14.998" v="11458" actId="1076"/>
          <ac:spMkLst>
            <pc:docMk/>
            <pc:sldMk cId="3679689300" sldId="273"/>
            <ac:spMk id="5" creationId="{1C34722E-C6A1-4929-AA74-0D3E0C3C1DAF}"/>
          </ac:spMkLst>
        </pc:spChg>
        <pc:spChg chg="mod">
          <ac:chgData name="和田 尚大" userId="b85152a130bb49d6" providerId="LiveId" clId="{A02E1FFF-FEA0-4FF0-8EE6-80929CCED2AF}" dt="2022-02-09T08:58:19.524" v="11459" actId="1076"/>
          <ac:spMkLst>
            <pc:docMk/>
            <pc:sldMk cId="3679689300" sldId="273"/>
            <ac:spMk id="7" creationId="{691697BA-0210-450C-89F2-DE984C66FFB7}"/>
          </ac:spMkLst>
        </pc:spChg>
        <pc:spChg chg="add del mod">
          <ac:chgData name="和田 尚大" userId="b85152a130bb49d6" providerId="LiveId" clId="{A02E1FFF-FEA0-4FF0-8EE6-80929CCED2AF}" dt="2022-02-09T08:58:11.760" v="11457" actId="21"/>
          <ac:spMkLst>
            <pc:docMk/>
            <pc:sldMk cId="3679689300" sldId="273"/>
            <ac:spMk id="8" creationId="{F73E5B2D-89E5-4565-B182-F1C0953AC4D1}"/>
          </ac:spMkLst>
        </pc:spChg>
      </pc:sldChg>
      <pc:sldChg chg="addSp delSp modSp add mod delAnim modAnim modNotesTx">
        <pc:chgData name="和田 尚大" userId="b85152a130bb49d6" providerId="LiveId" clId="{A02E1FFF-FEA0-4FF0-8EE6-80929CCED2AF}" dt="2022-02-09T08:58:52.915" v="11467" actId="1076"/>
        <pc:sldMkLst>
          <pc:docMk/>
          <pc:sldMk cId="897819916" sldId="274"/>
        </pc:sldMkLst>
        <pc:spChg chg="del">
          <ac:chgData name="和田 尚大" userId="b85152a130bb49d6" providerId="LiveId" clId="{A02E1FFF-FEA0-4FF0-8EE6-80929CCED2AF}" dt="2022-02-09T08:58:31.286" v="11462" actId="21"/>
          <ac:spMkLst>
            <pc:docMk/>
            <pc:sldMk cId="897819916" sldId="274"/>
            <ac:spMk id="2" creationId="{1CB80E66-AFD5-474E-B756-216FF9F62F97}"/>
          </ac:spMkLst>
        </pc:spChg>
        <pc:spChg chg="mod">
          <ac:chgData name="和田 尚大" userId="b85152a130bb49d6" providerId="LiveId" clId="{A02E1FFF-FEA0-4FF0-8EE6-80929CCED2AF}" dt="2022-02-09T08:58:45.199" v="11465" actId="1076"/>
          <ac:spMkLst>
            <pc:docMk/>
            <pc:sldMk cId="897819916" sldId="274"/>
            <ac:spMk id="3" creationId="{5E752F1B-0A1C-49A2-AC9C-40EB63A78953}"/>
          </ac:spMkLst>
        </pc:spChg>
        <pc:spChg chg="del">
          <ac:chgData name="和田 尚大" userId="b85152a130bb49d6" providerId="LiveId" clId="{A02E1FFF-FEA0-4FF0-8EE6-80929CCED2AF}" dt="2022-02-08T07:36:47.837" v="1878" actId="21"/>
          <ac:spMkLst>
            <pc:docMk/>
            <pc:sldMk cId="897819916" sldId="274"/>
            <ac:spMk id="4" creationId="{54AE8DF9-299A-43C6-BBA3-BB02D01797C0}"/>
          </ac:spMkLst>
        </pc:spChg>
        <pc:spChg chg="mod">
          <ac:chgData name="和田 尚大" userId="b85152a130bb49d6" providerId="LiveId" clId="{A02E1FFF-FEA0-4FF0-8EE6-80929CCED2AF}" dt="2022-02-09T08:58:37.302" v="11464" actId="1076"/>
          <ac:spMkLst>
            <pc:docMk/>
            <pc:sldMk cId="897819916" sldId="274"/>
            <ac:spMk id="5" creationId="{1C34722E-C6A1-4929-AA74-0D3E0C3C1DAF}"/>
          </ac:spMkLst>
        </pc:spChg>
        <pc:spChg chg="add del mod">
          <ac:chgData name="和田 尚大" userId="b85152a130bb49d6" providerId="LiveId" clId="{A02E1FFF-FEA0-4FF0-8EE6-80929CCED2AF}" dt="2022-02-09T08:58:34.155" v="11463" actId="21"/>
          <ac:spMkLst>
            <pc:docMk/>
            <pc:sldMk cId="897819916" sldId="274"/>
            <ac:spMk id="6" creationId="{3F229EAD-C82A-428E-86F2-70FB6BB926FE}"/>
          </ac:spMkLst>
        </pc:spChg>
        <pc:spChg chg="del">
          <ac:chgData name="和田 尚大" userId="b85152a130bb49d6" providerId="LiveId" clId="{A02E1FFF-FEA0-4FF0-8EE6-80929CCED2AF}" dt="2022-02-08T07:36:49.908" v="1879" actId="21"/>
          <ac:spMkLst>
            <pc:docMk/>
            <pc:sldMk cId="897819916" sldId="274"/>
            <ac:spMk id="7" creationId="{691697BA-0210-450C-89F2-DE984C66FFB7}"/>
          </ac:spMkLst>
        </pc:spChg>
        <pc:spChg chg="add mod">
          <ac:chgData name="和田 尚大" userId="b85152a130bb49d6" providerId="LiveId" clId="{A02E1FFF-FEA0-4FF0-8EE6-80929CCED2AF}" dt="2022-02-09T08:58:45.199" v="11465" actId="1076"/>
          <ac:spMkLst>
            <pc:docMk/>
            <pc:sldMk cId="897819916" sldId="274"/>
            <ac:spMk id="8" creationId="{A0FE3AC2-E38F-4014-B1B1-259CCD5AED6A}"/>
          </ac:spMkLst>
        </pc:spChg>
        <pc:spChg chg="add mod">
          <ac:chgData name="和田 尚大" userId="b85152a130bb49d6" providerId="LiveId" clId="{A02E1FFF-FEA0-4FF0-8EE6-80929CCED2AF}" dt="2022-02-09T08:58:49.204" v="11466" actId="1076"/>
          <ac:spMkLst>
            <pc:docMk/>
            <pc:sldMk cId="897819916" sldId="274"/>
            <ac:spMk id="9" creationId="{6D5444DB-8830-4B5D-8A5D-A1B8DABA4F2A}"/>
          </ac:spMkLst>
        </pc:spChg>
        <pc:spChg chg="add mod">
          <ac:chgData name="和田 尚大" userId="b85152a130bb49d6" providerId="LiveId" clId="{A02E1FFF-FEA0-4FF0-8EE6-80929CCED2AF}" dt="2022-02-09T08:58:52.915" v="11467" actId="1076"/>
          <ac:spMkLst>
            <pc:docMk/>
            <pc:sldMk cId="897819916" sldId="274"/>
            <ac:spMk id="10" creationId="{ED38CE5A-D3D9-4EB1-9909-4FC0E7EAB66B}"/>
          </ac:spMkLst>
        </pc:spChg>
      </pc:sldChg>
      <pc:sldChg chg="addSp delSp modSp add mod delAnim modAnim modNotesTx">
        <pc:chgData name="和田 尚大" userId="b85152a130bb49d6" providerId="LiveId" clId="{A02E1FFF-FEA0-4FF0-8EE6-80929CCED2AF}" dt="2022-02-12T15:02:15.449" v="15496"/>
        <pc:sldMkLst>
          <pc:docMk/>
          <pc:sldMk cId="3537044287" sldId="275"/>
        </pc:sldMkLst>
        <pc:spChg chg="del">
          <ac:chgData name="和田 尚大" userId="b85152a130bb49d6" providerId="LiveId" clId="{A02E1FFF-FEA0-4FF0-8EE6-80929CCED2AF}" dt="2022-02-09T08:58:25.864" v="11460" actId="21"/>
          <ac:spMkLst>
            <pc:docMk/>
            <pc:sldMk cId="3537044287" sldId="275"/>
            <ac:spMk id="2" creationId="{1CB80E66-AFD5-474E-B756-216FF9F62F97}"/>
          </ac:spMkLst>
        </pc:spChg>
        <pc:spChg chg="add del mod">
          <ac:chgData name="和田 尚大" userId="b85152a130bb49d6" providerId="LiveId" clId="{A02E1FFF-FEA0-4FF0-8EE6-80929CCED2AF}" dt="2022-02-09T08:58:27.340" v="11461" actId="21"/>
          <ac:spMkLst>
            <pc:docMk/>
            <pc:sldMk cId="3537044287" sldId="275"/>
            <ac:spMk id="4" creationId="{0E284C26-731F-4D7C-AC9F-0299740650A9}"/>
          </ac:spMkLst>
        </pc:spChg>
        <pc:spChg chg="mod">
          <ac:chgData name="和田 尚大" userId="b85152a130bb49d6" providerId="LiveId" clId="{A02E1FFF-FEA0-4FF0-8EE6-80929CCED2AF}" dt="2022-02-11T05:24:33.379" v="14028" actId="20577"/>
          <ac:spMkLst>
            <pc:docMk/>
            <pc:sldMk cId="3537044287" sldId="275"/>
            <ac:spMk id="5" creationId="{1C34722E-C6A1-4929-AA74-0D3E0C3C1DAF}"/>
          </ac:spMkLst>
        </pc:spChg>
        <pc:spChg chg="add mod">
          <ac:chgData name="和田 尚大" userId="b85152a130bb49d6" providerId="LiveId" clId="{A02E1FFF-FEA0-4FF0-8EE6-80929CCED2AF}" dt="2022-02-12T15:02:15.449" v="15496"/>
          <ac:spMkLst>
            <pc:docMk/>
            <pc:sldMk cId="3537044287" sldId="275"/>
            <ac:spMk id="7" creationId="{0E8FB77B-956B-4F32-9489-617579BF8785}"/>
          </ac:spMkLst>
        </pc:spChg>
        <pc:spChg chg="mod">
          <ac:chgData name="和田 尚大" userId="b85152a130bb49d6" providerId="LiveId" clId="{A02E1FFF-FEA0-4FF0-8EE6-80929CCED2AF}" dt="2022-02-11T05:24:34.376" v="14029" actId="20577"/>
          <ac:spMkLst>
            <pc:docMk/>
            <pc:sldMk cId="3537044287" sldId="275"/>
            <ac:spMk id="8" creationId="{E0921C8B-7F3E-4CB4-8A11-482173F35802}"/>
          </ac:spMkLst>
        </pc:spChg>
        <pc:spChg chg="mod">
          <ac:chgData name="和田 尚大" userId="b85152a130bb49d6" providerId="LiveId" clId="{A02E1FFF-FEA0-4FF0-8EE6-80929CCED2AF}" dt="2022-02-11T05:24:39.756" v="14032" actId="20577"/>
          <ac:spMkLst>
            <pc:docMk/>
            <pc:sldMk cId="3537044287" sldId="275"/>
            <ac:spMk id="9" creationId="{68F22C2F-32C0-4434-B6A3-51C0AFD3DD1C}"/>
          </ac:spMkLst>
        </pc:spChg>
        <pc:spChg chg="add mod">
          <ac:chgData name="和田 尚大" userId="b85152a130bb49d6" providerId="LiveId" clId="{A02E1FFF-FEA0-4FF0-8EE6-80929CCED2AF}" dt="2022-02-08T07:52:26.783" v="2976" actId="1076"/>
          <ac:spMkLst>
            <pc:docMk/>
            <pc:sldMk cId="3537044287" sldId="275"/>
            <ac:spMk id="10" creationId="{AEFADB70-DF1E-4AAE-AEDB-5C64D6658703}"/>
          </ac:spMkLst>
        </pc:spChg>
        <pc:spChg chg="mod">
          <ac:chgData name="和田 尚大" userId="b85152a130bb49d6" providerId="LiveId" clId="{A02E1FFF-FEA0-4FF0-8EE6-80929CCED2AF}" dt="2022-02-08T07:52:22.046" v="2974" actId="14100"/>
          <ac:spMkLst>
            <pc:docMk/>
            <pc:sldMk cId="3537044287" sldId="275"/>
            <ac:spMk id="13" creationId="{5050BA19-9CDE-4CD5-BEAB-BED57D5E90C2}"/>
          </ac:spMkLst>
        </pc:spChg>
        <pc:spChg chg="del">
          <ac:chgData name="和田 尚大" userId="b85152a130bb49d6" providerId="LiveId" clId="{A02E1FFF-FEA0-4FF0-8EE6-80929CCED2AF}" dt="2022-02-08T07:52:29.408" v="2977" actId="21"/>
          <ac:spMkLst>
            <pc:docMk/>
            <pc:sldMk cId="3537044287" sldId="275"/>
            <ac:spMk id="14" creationId="{4C4A7E02-B784-44BB-9F77-4D6E6EFFDD5E}"/>
          </ac:spMkLst>
        </pc:spChg>
      </pc:sldChg>
      <pc:sldChg chg="addSp delSp modSp add mod delAnim modNotesTx">
        <pc:chgData name="和田 尚大" userId="b85152a130bb49d6" providerId="LiveId" clId="{A02E1FFF-FEA0-4FF0-8EE6-80929CCED2AF}" dt="2022-02-12T15:02:20.438" v="15497"/>
        <pc:sldMkLst>
          <pc:docMk/>
          <pc:sldMk cId="2823707560" sldId="276"/>
        </pc:sldMkLst>
        <pc:spChg chg="del">
          <ac:chgData name="和田 尚大" userId="b85152a130bb49d6" providerId="LiveId" clId="{A02E1FFF-FEA0-4FF0-8EE6-80929CCED2AF}" dt="2022-02-09T08:58:57.823" v="11468" actId="21"/>
          <ac:spMkLst>
            <pc:docMk/>
            <pc:sldMk cId="2823707560" sldId="276"/>
            <ac:spMk id="2" creationId="{1CB80E66-AFD5-474E-B756-216FF9F62F97}"/>
          </ac:spMkLst>
        </pc:spChg>
        <pc:spChg chg="add del mod">
          <ac:chgData name="和田 尚大" userId="b85152a130bb49d6" providerId="LiveId" clId="{A02E1FFF-FEA0-4FF0-8EE6-80929CCED2AF}" dt="2022-02-09T08:59:01.281" v="11469" actId="21"/>
          <ac:spMkLst>
            <pc:docMk/>
            <pc:sldMk cId="2823707560" sldId="276"/>
            <ac:spMk id="4" creationId="{C00FEF02-1F14-45AB-8FD5-842CEFC41B94}"/>
          </ac:spMkLst>
        </pc:spChg>
        <pc:spChg chg="mod">
          <ac:chgData name="和田 尚大" userId="b85152a130bb49d6" providerId="LiveId" clId="{A02E1FFF-FEA0-4FF0-8EE6-80929CCED2AF}" dt="2022-02-11T05:24:27.688" v="14025" actId="20577"/>
          <ac:spMkLst>
            <pc:docMk/>
            <pc:sldMk cId="2823707560" sldId="276"/>
            <ac:spMk id="5" creationId="{1C34722E-C6A1-4929-AA74-0D3E0C3C1DAF}"/>
          </ac:spMkLst>
        </pc:spChg>
        <pc:spChg chg="add mod">
          <ac:chgData name="和田 尚大" userId="b85152a130bb49d6" providerId="LiveId" clId="{A02E1FFF-FEA0-4FF0-8EE6-80929CCED2AF}" dt="2022-02-12T15:02:20.438" v="15497"/>
          <ac:spMkLst>
            <pc:docMk/>
            <pc:sldMk cId="2823707560" sldId="276"/>
            <ac:spMk id="6" creationId="{42F3967C-2D6E-4580-992B-E61E555E6C88}"/>
          </ac:spMkLst>
        </pc:spChg>
        <pc:spChg chg="mod">
          <ac:chgData name="和田 尚大" userId="b85152a130bb49d6" providerId="LiveId" clId="{A02E1FFF-FEA0-4FF0-8EE6-80929CCED2AF}" dt="2022-02-11T05:24:28.723" v="14026" actId="20577"/>
          <ac:spMkLst>
            <pc:docMk/>
            <pc:sldMk cId="2823707560" sldId="276"/>
            <ac:spMk id="8" creationId="{E0921C8B-7F3E-4CB4-8A11-482173F35802}"/>
          </ac:spMkLst>
        </pc:spChg>
        <pc:spChg chg="mod">
          <ac:chgData name="和田 尚大" userId="b85152a130bb49d6" providerId="LiveId" clId="{A02E1FFF-FEA0-4FF0-8EE6-80929CCED2AF}" dt="2022-02-11T05:24:29.903" v="14027" actId="20577"/>
          <ac:spMkLst>
            <pc:docMk/>
            <pc:sldMk cId="2823707560" sldId="276"/>
            <ac:spMk id="9" creationId="{68F22C2F-32C0-4434-B6A3-51C0AFD3DD1C}"/>
          </ac:spMkLst>
        </pc:spChg>
        <pc:spChg chg="del">
          <ac:chgData name="和田 尚大" userId="b85152a130bb49d6" providerId="LiveId" clId="{A02E1FFF-FEA0-4FF0-8EE6-80929CCED2AF}" dt="2022-02-08T07:53:55.910" v="3132" actId="21"/>
          <ac:spMkLst>
            <pc:docMk/>
            <pc:sldMk cId="2823707560" sldId="276"/>
            <ac:spMk id="10" creationId="{AEFADB70-DF1E-4AAE-AEDB-5C64D6658703}"/>
          </ac:spMkLst>
        </pc:spChg>
        <pc:spChg chg="mod">
          <ac:chgData name="和田 尚大" userId="b85152a130bb49d6" providerId="LiveId" clId="{A02E1FFF-FEA0-4FF0-8EE6-80929CCED2AF}" dt="2022-02-10T04:54:46.516" v="11810" actId="14100"/>
          <ac:spMkLst>
            <pc:docMk/>
            <pc:sldMk cId="2823707560" sldId="276"/>
            <ac:spMk id="13" creationId="{5050BA19-9CDE-4CD5-BEAB-BED57D5E90C2}"/>
          </ac:spMkLst>
        </pc:spChg>
      </pc:sldChg>
      <pc:sldChg chg="addSp delSp modSp add mod delAnim modAnim modNotesTx">
        <pc:chgData name="和田 尚大" userId="b85152a130bb49d6" providerId="LiveId" clId="{A02E1FFF-FEA0-4FF0-8EE6-80929CCED2AF}" dt="2022-02-10T04:54:32.643" v="11800"/>
        <pc:sldMkLst>
          <pc:docMk/>
          <pc:sldMk cId="1287838940" sldId="277"/>
        </pc:sldMkLst>
        <pc:spChg chg="del">
          <ac:chgData name="和田 尚大" userId="b85152a130bb49d6" providerId="LiveId" clId="{A02E1FFF-FEA0-4FF0-8EE6-80929CCED2AF}" dt="2022-02-09T08:59:07.556" v="11470" actId="21"/>
          <ac:spMkLst>
            <pc:docMk/>
            <pc:sldMk cId="1287838940" sldId="277"/>
            <ac:spMk id="2" creationId="{1CB80E66-AFD5-474E-B756-216FF9F62F97}"/>
          </ac:spMkLst>
        </pc:spChg>
        <pc:spChg chg="del">
          <ac:chgData name="和田 尚大" userId="b85152a130bb49d6" providerId="LiveId" clId="{A02E1FFF-FEA0-4FF0-8EE6-80929CCED2AF}" dt="2022-02-08T07:54:59.568" v="3243" actId="21"/>
          <ac:spMkLst>
            <pc:docMk/>
            <pc:sldMk cId="1287838940" sldId="277"/>
            <ac:spMk id="3" creationId="{5E752F1B-0A1C-49A2-AC9C-40EB63A78953}"/>
          </ac:spMkLst>
        </pc:spChg>
        <pc:spChg chg="add del mod">
          <ac:chgData name="和田 尚大" userId="b85152a130bb49d6" providerId="LiveId" clId="{A02E1FFF-FEA0-4FF0-8EE6-80929CCED2AF}" dt="2022-02-08T15:42:57.870" v="4375" actId="21"/>
          <ac:spMkLst>
            <pc:docMk/>
            <pc:sldMk cId="1287838940" sldId="277"/>
            <ac:spMk id="3" creationId="{E24557D2-8485-452B-962C-7EC12B3A8DB8}"/>
          </ac:spMkLst>
        </pc:spChg>
        <pc:spChg chg="add del mod">
          <ac:chgData name="和田 尚大" userId="b85152a130bb49d6" providerId="LiveId" clId="{A02E1FFF-FEA0-4FF0-8EE6-80929CCED2AF}" dt="2022-02-09T08:59:09.225" v="11471" actId="21"/>
          <ac:spMkLst>
            <pc:docMk/>
            <pc:sldMk cId="1287838940" sldId="277"/>
            <ac:spMk id="4" creationId="{85ACE454-25B5-4AC5-80C1-2E761F4CBFEF}"/>
          </ac:spMkLst>
        </pc:spChg>
        <pc:spChg chg="mod">
          <ac:chgData name="和田 尚大" userId="b85152a130bb49d6" providerId="LiveId" clId="{A02E1FFF-FEA0-4FF0-8EE6-80929CCED2AF}" dt="2022-02-09T08:59:11.213" v="11472" actId="1076"/>
          <ac:spMkLst>
            <pc:docMk/>
            <pc:sldMk cId="1287838940" sldId="277"/>
            <ac:spMk id="5" creationId="{1C34722E-C6A1-4929-AA74-0D3E0C3C1DAF}"/>
          </ac:spMkLst>
        </pc:spChg>
        <pc:spChg chg="add mod">
          <ac:chgData name="和田 尚大" userId="b85152a130bb49d6" providerId="LiveId" clId="{A02E1FFF-FEA0-4FF0-8EE6-80929CCED2AF}" dt="2022-02-08T15:44:57.020" v="4428" actId="1076"/>
          <ac:spMkLst>
            <pc:docMk/>
            <pc:sldMk cId="1287838940" sldId="277"/>
            <ac:spMk id="6" creationId="{28956F18-5C9E-4135-AA0E-F9DAE97A10E0}"/>
          </ac:spMkLst>
        </pc:spChg>
        <pc:spChg chg="add mod">
          <ac:chgData name="和田 尚大" userId="b85152a130bb49d6" providerId="LiveId" clId="{A02E1FFF-FEA0-4FF0-8EE6-80929CCED2AF}" dt="2022-02-08T15:44:35.279" v="4423" actId="1076"/>
          <ac:spMkLst>
            <pc:docMk/>
            <pc:sldMk cId="1287838940" sldId="277"/>
            <ac:spMk id="8" creationId="{4126B8CE-BC69-408A-8129-2131F1E0E3F5}"/>
          </ac:spMkLst>
        </pc:spChg>
        <pc:spChg chg="del">
          <ac:chgData name="和田 尚大" userId="b85152a130bb49d6" providerId="LiveId" clId="{A02E1FFF-FEA0-4FF0-8EE6-80929CCED2AF}" dt="2022-02-08T07:55:01.873" v="3244" actId="21"/>
          <ac:spMkLst>
            <pc:docMk/>
            <pc:sldMk cId="1287838940" sldId="277"/>
            <ac:spMk id="8" creationId="{A0FE3AC2-E38F-4014-B1B1-259CCD5AED6A}"/>
          </ac:spMkLst>
        </pc:spChg>
        <pc:spChg chg="del">
          <ac:chgData name="和田 尚大" userId="b85152a130bb49d6" providerId="LiveId" clId="{A02E1FFF-FEA0-4FF0-8EE6-80929CCED2AF}" dt="2022-02-08T07:54:57.437" v="3242" actId="21"/>
          <ac:spMkLst>
            <pc:docMk/>
            <pc:sldMk cId="1287838940" sldId="277"/>
            <ac:spMk id="9" creationId="{6D5444DB-8830-4B5D-8A5D-A1B8DABA4F2A}"/>
          </ac:spMkLst>
        </pc:spChg>
        <pc:spChg chg="del">
          <ac:chgData name="和田 尚大" userId="b85152a130bb49d6" providerId="LiveId" clId="{A02E1FFF-FEA0-4FF0-8EE6-80929CCED2AF}" dt="2022-02-08T07:54:55.392" v="3241" actId="21"/>
          <ac:spMkLst>
            <pc:docMk/>
            <pc:sldMk cId="1287838940" sldId="277"/>
            <ac:spMk id="10" creationId="{ED38CE5A-D3D9-4EB1-9909-4FC0E7EAB66B}"/>
          </ac:spMkLst>
        </pc:spChg>
        <pc:spChg chg="add mod">
          <ac:chgData name="和田 尚大" userId="b85152a130bb49d6" providerId="LiveId" clId="{A02E1FFF-FEA0-4FF0-8EE6-80929CCED2AF}" dt="2022-02-08T15:41:13.613" v="4356" actId="1076"/>
          <ac:spMkLst>
            <pc:docMk/>
            <pc:sldMk cId="1287838940" sldId="277"/>
            <ac:spMk id="11" creationId="{1CA11E81-BF07-404B-B6A9-2B4E5CCE8228}"/>
          </ac:spMkLst>
        </pc:spChg>
        <pc:cxnChg chg="add mod">
          <ac:chgData name="和田 尚大" userId="b85152a130bb49d6" providerId="LiveId" clId="{A02E1FFF-FEA0-4FF0-8EE6-80929CCED2AF}" dt="2022-02-08T15:44:23.394" v="4421" actId="1076"/>
          <ac:cxnSpMkLst>
            <pc:docMk/>
            <pc:sldMk cId="1287838940" sldId="277"/>
            <ac:cxnSpMk id="7" creationId="{8D0854C3-4DFB-4E27-A596-2E4A59025634}"/>
          </ac:cxnSpMkLst>
        </pc:cxnChg>
      </pc:sldChg>
      <pc:sldChg chg="addSp delSp modSp add mod delAnim modAnim modNotesTx">
        <pc:chgData name="和田 尚大" userId="b85152a130bb49d6" providerId="LiveId" clId="{A02E1FFF-FEA0-4FF0-8EE6-80929CCED2AF}" dt="2022-02-12T15:01:03.065" v="15418" actId="20577"/>
        <pc:sldMkLst>
          <pc:docMk/>
          <pc:sldMk cId="2285433213" sldId="278"/>
        </pc:sldMkLst>
        <pc:spChg chg="del">
          <ac:chgData name="和田 尚大" userId="b85152a130bb49d6" providerId="LiveId" clId="{A02E1FFF-FEA0-4FF0-8EE6-80929CCED2AF}" dt="2022-02-09T08:59:22.965" v="11473" actId="21"/>
          <ac:spMkLst>
            <pc:docMk/>
            <pc:sldMk cId="2285433213" sldId="278"/>
            <ac:spMk id="2" creationId="{1CB80E66-AFD5-474E-B756-216FF9F62F97}"/>
          </ac:spMkLst>
        </pc:spChg>
        <pc:spChg chg="add mod ord">
          <ac:chgData name="和田 尚大" userId="b85152a130bb49d6" providerId="LiveId" clId="{A02E1FFF-FEA0-4FF0-8EE6-80929CCED2AF}" dt="2022-02-12T14:41:37.679" v="14270" actId="1076"/>
          <ac:spMkLst>
            <pc:docMk/>
            <pc:sldMk cId="2285433213" sldId="278"/>
            <ac:spMk id="2" creationId="{D015BDB3-12CA-437D-807F-31B233DC92EC}"/>
          </ac:spMkLst>
        </pc:spChg>
        <pc:spChg chg="add mod">
          <ac:chgData name="和田 尚大" userId="b85152a130bb49d6" providerId="LiveId" clId="{A02E1FFF-FEA0-4FF0-8EE6-80929CCED2AF}" dt="2022-02-12T14:47:00.615" v="14321" actId="1076"/>
          <ac:spMkLst>
            <pc:docMk/>
            <pc:sldMk cId="2285433213" sldId="278"/>
            <ac:spMk id="3" creationId="{E1268FC0-9F66-4AFE-A225-3FC9DE3E7ACD}"/>
          </ac:spMkLst>
        </pc:spChg>
        <pc:spChg chg="add del mod">
          <ac:chgData name="和田 尚大" userId="b85152a130bb49d6" providerId="LiveId" clId="{A02E1FFF-FEA0-4FF0-8EE6-80929CCED2AF}" dt="2022-02-09T08:59:25.186" v="11474" actId="21"/>
          <ac:spMkLst>
            <pc:docMk/>
            <pc:sldMk cId="2285433213" sldId="278"/>
            <ac:spMk id="4" creationId="{5B1E0776-64F6-4DBD-8D5C-B1CD5FABB572}"/>
          </ac:spMkLst>
        </pc:spChg>
        <pc:spChg chg="add mod ord">
          <ac:chgData name="和田 尚大" userId="b85152a130bb49d6" providerId="LiveId" clId="{A02E1FFF-FEA0-4FF0-8EE6-80929CCED2AF}" dt="2022-02-12T14:49:28.775" v="14356" actId="1076"/>
          <ac:spMkLst>
            <pc:docMk/>
            <pc:sldMk cId="2285433213" sldId="278"/>
            <ac:spMk id="4" creationId="{A0564925-6C11-4FDE-A22E-974E4A0BE366}"/>
          </ac:spMkLst>
        </pc:spChg>
        <pc:spChg chg="mod">
          <ac:chgData name="和田 尚大" userId="b85152a130bb49d6" providerId="LiveId" clId="{A02E1FFF-FEA0-4FF0-8EE6-80929CCED2AF}" dt="2022-02-09T08:59:27.438" v="11475" actId="1076"/>
          <ac:spMkLst>
            <pc:docMk/>
            <pc:sldMk cId="2285433213" sldId="278"/>
            <ac:spMk id="5" creationId="{1C34722E-C6A1-4929-AA74-0D3E0C3C1DAF}"/>
          </ac:spMkLst>
        </pc:spChg>
        <pc:spChg chg="del">
          <ac:chgData name="和田 尚大" userId="b85152a130bb49d6" providerId="LiveId" clId="{A02E1FFF-FEA0-4FF0-8EE6-80929CCED2AF}" dt="2022-02-08T15:57:31.505" v="4639" actId="21"/>
          <ac:spMkLst>
            <pc:docMk/>
            <pc:sldMk cId="2285433213" sldId="278"/>
            <ac:spMk id="6" creationId="{28956F18-5C9E-4135-AA0E-F9DAE97A10E0}"/>
          </ac:spMkLst>
        </pc:spChg>
        <pc:spChg chg="add mod">
          <ac:chgData name="和田 尚大" userId="b85152a130bb49d6" providerId="LiveId" clId="{A02E1FFF-FEA0-4FF0-8EE6-80929CCED2AF}" dt="2022-02-12T14:53:12.532" v="14394" actId="1076"/>
          <ac:spMkLst>
            <pc:docMk/>
            <pc:sldMk cId="2285433213" sldId="278"/>
            <ac:spMk id="6" creationId="{3770A180-1B73-44A6-873A-ED263106D56D}"/>
          </ac:spMkLst>
        </pc:spChg>
        <pc:spChg chg="del">
          <ac:chgData name="和田 尚大" userId="b85152a130bb49d6" providerId="LiveId" clId="{A02E1FFF-FEA0-4FF0-8EE6-80929CCED2AF}" dt="2022-02-08T15:57:33.666" v="4640" actId="21"/>
          <ac:spMkLst>
            <pc:docMk/>
            <pc:sldMk cId="2285433213" sldId="278"/>
            <ac:spMk id="8" creationId="{4126B8CE-BC69-408A-8129-2131F1E0E3F5}"/>
          </ac:spMkLst>
        </pc:spChg>
        <pc:spChg chg="add mod ord">
          <ac:chgData name="和田 尚大" userId="b85152a130bb49d6" providerId="LiveId" clId="{A02E1FFF-FEA0-4FF0-8EE6-80929CCED2AF}" dt="2022-02-12T14:41:50.962" v="14279" actId="1035"/>
          <ac:spMkLst>
            <pc:docMk/>
            <pc:sldMk cId="2285433213" sldId="278"/>
            <ac:spMk id="9" creationId="{B01E86C7-4CAA-4371-9222-19133DD40822}"/>
          </ac:spMkLst>
        </pc:spChg>
        <pc:spChg chg="add mod ord">
          <ac:chgData name="和田 尚大" userId="b85152a130bb49d6" providerId="LiveId" clId="{A02E1FFF-FEA0-4FF0-8EE6-80929CCED2AF}" dt="2022-02-12T14:41:28.934" v="14269" actId="1035"/>
          <ac:spMkLst>
            <pc:docMk/>
            <pc:sldMk cId="2285433213" sldId="278"/>
            <ac:spMk id="10" creationId="{613CFBE1-FFB8-4932-B727-842814ADEA9A}"/>
          </ac:spMkLst>
        </pc:spChg>
        <pc:spChg chg="del">
          <ac:chgData name="和田 尚大" userId="b85152a130bb49d6" providerId="LiveId" clId="{A02E1FFF-FEA0-4FF0-8EE6-80929CCED2AF}" dt="2022-02-08T15:57:35.764" v="4641" actId="21"/>
          <ac:spMkLst>
            <pc:docMk/>
            <pc:sldMk cId="2285433213" sldId="278"/>
            <ac:spMk id="11" creationId="{1CA11E81-BF07-404B-B6A9-2B4E5CCE8228}"/>
          </ac:spMkLst>
        </pc:spChg>
        <pc:spChg chg="add mod ord">
          <ac:chgData name="和田 尚大" userId="b85152a130bb49d6" providerId="LiveId" clId="{A02E1FFF-FEA0-4FF0-8EE6-80929CCED2AF}" dt="2022-02-12T14:42:11.331" v="14284" actId="1076"/>
          <ac:spMkLst>
            <pc:docMk/>
            <pc:sldMk cId="2285433213" sldId="278"/>
            <ac:spMk id="11" creationId="{532219DA-8836-4E63-A573-C247E93A541D}"/>
          </ac:spMkLst>
        </pc:spChg>
        <pc:spChg chg="add mod">
          <ac:chgData name="和田 尚大" userId="b85152a130bb49d6" providerId="LiveId" clId="{A02E1FFF-FEA0-4FF0-8EE6-80929CCED2AF}" dt="2022-02-08T17:13:39.057" v="4772" actId="1076"/>
          <ac:spMkLst>
            <pc:docMk/>
            <pc:sldMk cId="2285433213" sldId="278"/>
            <ac:spMk id="12" creationId="{FC94B5AB-B6AF-4AED-A719-7C547AE1D009}"/>
          </ac:spMkLst>
        </pc:spChg>
        <pc:spChg chg="add mod">
          <ac:chgData name="和田 尚大" userId="b85152a130bb49d6" providerId="LiveId" clId="{A02E1FFF-FEA0-4FF0-8EE6-80929CCED2AF}" dt="2022-02-08T17:13:24.398" v="4771" actId="1076"/>
          <ac:spMkLst>
            <pc:docMk/>
            <pc:sldMk cId="2285433213" sldId="278"/>
            <ac:spMk id="13" creationId="{B66CCBE2-52D5-49F6-97DD-E3D93FF15113}"/>
          </ac:spMkLst>
        </pc:spChg>
        <pc:spChg chg="add mod">
          <ac:chgData name="和田 尚大" userId="b85152a130bb49d6" providerId="LiveId" clId="{A02E1FFF-FEA0-4FF0-8EE6-80929CCED2AF}" dt="2022-02-12T14:47:06.597" v="14322" actId="1076"/>
          <ac:spMkLst>
            <pc:docMk/>
            <pc:sldMk cId="2285433213" sldId="278"/>
            <ac:spMk id="14" creationId="{C8243908-3080-4190-90E5-D02E2D9D1BA2}"/>
          </ac:spMkLst>
        </pc:spChg>
        <pc:spChg chg="add mod ord">
          <ac:chgData name="和田 尚大" userId="b85152a130bb49d6" providerId="LiveId" clId="{A02E1FFF-FEA0-4FF0-8EE6-80929CCED2AF}" dt="2022-02-12T14:49:37.945" v="14360" actId="1035"/>
          <ac:spMkLst>
            <pc:docMk/>
            <pc:sldMk cId="2285433213" sldId="278"/>
            <ac:spMk id="15" creationId="{67791B45-878E-4528-AE3D-3898EE8C0AED}"/>
          </ac:spMkLst>
        </pc:spChg>
        <pc:spChg chg="add del mod">
          <ac:chgData name="和田 尚大" userId="b85152a130bb49d6" providerId="LiveId" clId="{A02E1FFF-FEA0-4FF0-8EE6-80929CCED2AF}" dt="2022-02-12T14:50:48.818" v="14373"/>
          <ac:spMkLst>
            <pc:docMk/>
            <pc:sldMk cId="2285433213" sldId="278"/>
            <ac:spMk id="16" creationId="{6FF08E2B-1C30-441F-A447-F61BDDD0DEA0}"/>
          </ac:spMkLst>
        </pc:spChg>
        <pc:spChg chg="add mod">
          <ac:chgData name="和田 尚大" userId="b85152a130bb49d6" providerId="LiveId" clId="{A02E1FFF-FEA0-4FF0-8EE6-80929CCED2AF}" dt="2022-02-12T14:53:06.317" v="14393" actId="1076"/>
          <ac:spMkLst>
            <pc:docMk/>
            <pc:sldMk cId="2285433213" sldId="278"/>
            <ac:spMk id="17" creationId="{A9B39EE6-CEF4-4AB9-96F3-A5E965F29E08}"/>
          </ac:spMkLst>
        </pc:spChg>
        <pc:graphicFrameChg chg="add mod">
          <ac:chgData name="和田 尚大" userId="b85152a130bb49d6" providerId="LiveId" clId="{A02E1FFF-FEA0-4FF0-8EE6-80929CCED2AF}" dt="2022-02-12T14:45:41.427" v="14298" actId="1076"/>
          <ac:graphicFrameMkLst>
            <pc:docMk/>
            <pc:sldMk cId="2285433213" sldId="278"/>
            <ac:graphicFrameMk id="7" creationId="{019CC806-FC5D-4CBB-99D2-522AAF9BA524}"/>
          </ac:graphicFrameMkLst>
        </pc:graphicFrameChg>
        <pc:graphicFrameChg chg="add mod">
          <ac:chgData name="和田 尚大" userId="b85152a130bb49d6" providerId="LiveId" clId="{A02E1FFF-FEA0-4FF0-8EE6-80929CCED2AF}" dt="2022-02-12T14:39:40.179" v="14239"/>
          <ac:graphicFrameMkLst>
            <pc:docMk/>
            <pc:sldMk cId="2285433213" sldId="278"/>
            <ac:graphicFrameMk id="8" creationId="{F3CF2750-4F7B-4F36-81C7-AFB9DAAA4F78}"/>
          </ac:graphicFrameMkLst>
        </pc:graphicFrameChg>
        <pc:graphicFrameChg chg="add del mod">
          <ac:chgData name="和田 尚大" userId="b85152a130bb49d6" providerId="LiveId" clId="{A02E1FFF-FEA0-4FF0-8EE6-80929CCED2AF}" dt="2022-02-10T04:49:48.908" v="11736" actId="21"/>
          <ac:graphicFrameMkLst>
            <pc:docMk/>
            <pc:sldMk cId="2285433213" sldId="278"/>
            <ac:graphicFrameMk id="9" creationId="{019CC806-FC5D-4CBB-99D2-522AAF9BA524}"/>
          </ac:graphicFrameMkLst>
        </pc:graphicFrameChg>
        <pc:graphicFrameChg chg="add del mod">
          <ac:chgData name="和田 尚大" userId="b85152a130bb49d6" providerId="LiveId" clId="{A02E1FFF-FEA0-4FF0-8EE6-80929CCED2AF}" dt="2022-02-10T04:49:51.082" v="11737" actId="21"/>
          <ac:graphicFrameMkLst>
            <pc:docMk/>
            <pc:sldMk cId="2285433213" sldId="278"/>
            <ac:graphicFrameMk id="10" creationId="{F3CF2750-4F7B-4F36-81C7-AFB9DAAA4F78}"/>
          </ac:graphicFrameMkLst>
        </pc:graphicFrameChg>
        <pc:inkChg chg="add del">
          <ac:chgData name="和田 尚大" userId="b85152a130bb49d6" providerId="LiveId" clId="{A02E1FFF-FEA0-4FF0-8EE6-80929CCED2AF}" dt="2022-02-08T17:10:30.930" v="4732" actId="9405"/>
          <ac:inkMkLst>
            <pc:docMk/>
            <pc:sldMk cId="2285433213" sldId="278"/>
            <ac:inkMk id="3" creationId="{6C9F6CCA-FA91-487A-BC6E-A3FBB73CD3A3}"/>
          </ac:inkMkLst>
        </pc:inkChg>
        <pc:inkChg chg="add del">
          <ac:chgData name="和田 尚大" userId="b85152a130bb49d6" providerId="LiveId" clId="{A02E1FFF-FEA0-4FF0-8EE6-80929CCED2AF}" dt="2022-02-08T17:10:30.485" v="4731" actId="9405"/>
          <ac:inkMkLst>
            <pc:docMk/>
            <pc:sldMk cId="2285433213" sldId="278"/>
            <ac:inkMk id="4" creationId="{5A877140-67F1-45F0-9BCC-F9B3E2F81CF0}"/>
          </ac:inkMkLst>
        </pc:inkChg>
        <pc:cxnChg chg="del">
          <ac:chgData name="和田 尚大" userId="b85152a130bb49d6" providerId="LiveId" clId="{A02E1FFF-FEA0-4FF0-8EE6-80929CCED2AF}" dt="2022-02-08T15:58:04.405" v="4710" actId="21"/>
          <ac:cxnSpMkLst>
            <pc:docMk/>
            <pc:sldMk cId="2285433213" sldId="278"/>
            <ac:cxnSpMk id="7" creationId="{8D0854C3-4DFB-4E27-A596-2E4A59025634}"/>
          </ac:cxnSpMkLst>
        </pc:cxnChg>
      </pc:sldChg>
      <pc:sldChg chg="addSp delSp modSp add mod ord modAnim modNotesTx">
        <pc:chgData name="和田 尚大" userId="b85152a130bb49d6" providerId="LiveId" clId="{A02E1FFF-FEA0-4FF0-8EE6-80929CCED2AF}" dt="2022-02-12T14:54:23.223" v="14494"/>
        <pc:sldMkLst>
          <pc:docMk/>
          <pc:sldMk cId="1270369850" sldId="279"/>
        </pc:sldMkLst>
        <pc:spChg chg="del">
          <ac:chgData name="和田 尚大" userId="b85152a130bb49d6" providerId="LiveId" clId="{A02E1FFF-FEA0-4FF0-8EE6-80929CCED2AF}" dt="2022-02-09T08:59:45.726" v="11478" actId="21"/>
          <ac:spMkLst>
            <pc:docMk/>
            <pc:sldMk cId="1270369850" sldId="279"/>
            <ac:spMk id="2" creationId="{1CB80E66-AFD5-474E-B756-216FF9F62F97}"/>
          </ac:spMkLst>
        </pc:spChg>
        <pc:spChg chg="add mod">
          <ac:chgData name="和田 尚大" userId="b85152a130bb49d6" providerId="LiveId" clId="{A02E1FFF-FEA0-4FF0-8EE6-80929CCED2AF}" dt="2022-02-09T08:59:56.765" v="11481" actId="1076"/>
          <ac:spMkLst>
            <pc:docMk/>
            <pc:sldMk cId="1270369850" sldId="279"/>
            <ac:spMk id="3" creationId="{0E29E6C3-8C9F-407D-BD24-4234808552FA}"/>
          </ac:spMkLst>
        </pc:spChg>
        <pc:spChg chg="add mod">
          <ac:chgData name="和田 尚大" userId="b85152a130bb49d6" providerId="LiveId" clId="{A02E1FFF-FEA0-4FF0-8EE6-80929CCED2AF}" dt="2022-02-09T08:59:56.765" v="11481" actId="1076"/>
          <ac:spMkLst>
            <pc:docMk/>
            <pc:sldMk cId="1270369850" sldId="279"/>
            <ac:spMk id="4" creationId="{7EE52C6A-93B5-434C-9312-6BBE68450177}"/>
          </ac:spMkLst>
        </pc:spChg>
        <pc:spChg chg="mod">
          <ac:chgData name="和田 尚大" userId="b85152a130bb49d6" providerId="LiveId" clId="{A02E1FFF-FEA0-4FF0-8EE6-80929CCED2AF}" dt="2022-02-09T09:00:01.399" v="11482" actId="1076"/>
          <ac:spMkLst>
            <pc:docMk/>
            <pc:sldMk cId="1270369850" sldId="279"/>
            <ac:spMk id="5" creationId="{1C34722E-C6A1-4929-AA74-0D3E0C3C1DAF}"/>
          </ac:spMkLst>
        </pc:spChg>
        <pc:spChg chg="add del mod">
          <ac:chgData name="和田 尚大" userId="b85152a130bb49d6" providerId="LiveId" clId="{A02E1FFF-FEA0-4FF0-8EE6-80929CCED2AF}" dt="2022-02-09T08:59:47.796" v="11479" actId="21"/>
          <ac:spMkLst>
            <pc:docMk/>
            <pc:sldMk cId="1270369850" sldId="279"/>
            <ac:spMk id="7" creationId="{838CDB3B-FC82-41C6-B77F-854072CB9E11}"/>
          </ac:spMkLst>
        </pc:spChg>
        <pc:spChg chg="add mod">
          <ac:chgData name="和田 尚大" userId="b85152a130bb49d6" providerId="LiveId" clId="{A02E1FFF-FEA0-4FF0-8EE6-80929CCED2AF}" dt="2022-02-09T08:59:56.765" v="11481" actId="1076"/>
          <ac:spMkLst>
            <pc:docMk/>
            <pc:sldMk cId="1270369850" sldId="279"/>
            <ac:spMk id="11" creationId="{B73DA62E-8A24-485A-9FB1-32F47B36B076}"/>
          </ac:spMkLst>
        </pc:spChg>
        <pc:spChg chg="del">
          <ac:chgData name="和田 尚大" userId="b85152a130bb49d6" providerId="LiveId" clId="{A02E1FFF-FEA0-4FF0-8EE6-80929CCED2AF}" dt="2022-02-08T17:24:44.345" v="5143" actId="21"/>
          <ac:spMkLst>
            <pc:docMk/>
            <pc:sldMk cId="1270369850" sldId="279"/>
            <ac:spMk id="12" creationId="{FC94B5AB-B6AF-4AED-A719-7C547AE1D009}"/>
          </ac:spMkLst>
        </pc:spChg>
        <pc:spChg chg="del">
          <ac:chgData name="和田 尚大" userId="b85152a130bb49d6" providerId="LiveId" clId="{A02E1FFF-FEA0-4FF0-8EE6-80929CCED2AF}" dt="2022-02-08T17:24:47.295" v="5144" actId="21"/>
          <ac:spMkLst>
            <pc:docMk/>
            <pc:sldMk cId="1270369850" sldId="279"/>
            <ac:spMk id="13" creationId="{B66CCBE2-52D5-49F6-97DD-E3D93FF15113}"/>
          </ac:spMkLst>
        </pc:spChg>
        <pc:spChg chg="add mod">
          <ac:chgData name="和田 尚大" userId="b85152a130bb49d6" providerId="LiveId" clId="{A02E1FFF-FEA0-4FF0-8EE6-80929CCED2AF}" dt="2022-02-08T17:58:27.200" v="6564" actId="1076"/>
          <ac:spMkLst>
            <pc:docMk/>
            <pc:sldMk cId="1270369850" sldId="279"/>
            <ac:spMk id="14" creationId="{FCED6029-2EB4-41C7-8BEC-C5EBB7CE1BBD}"/>
          </ac:spMkLst>
        </pc:spChg>
        <pc:graphicFrameChg chg="del">
          <ac:chgData name="和田 尚大" userId="b85152a130bb49d6" providerId="LiveId" clId="{A02E1FFF-FEA0-4FF0-8EE6-80929CCED2AF}" dt="2022-02-08T17:24:39.608" v="5141" actId="21"/>
          <ac:graphicFrameMkLst>
            <pc:docMk/>
            <pc:sldMk cId="1270369850" sldId="279"/>
            <ac:graphicFrameMk id="9" creationId="{019CC806-FC5D-4CBB-99D2-522AAF9BA524}"/>
          </ac:graphicFrameMkLst>
        </pc:graphicFrameChg>
        <pc:graphicFrameChg chg="del">
          <ac:chgData name="和田 尚大" userId="b85152a130bb49d6" providerId="LiveId" clId="{A02E1FFF-FEA0-4FF0-8EE6-80929CCED2AF}" dt="2022-02-08T17:24:41.749" v="5142" actId="21"/>
          <ac:graphicFrameMkLst>
            <pc:docMk/>
            <pc:sldMk cId="1270369850" sldId="279"/>
            <ac:graphicFrameMk id="10" creationId="{F3CF2750-4F7B-4F36-81C7-AFB9DAAA4F78}"/>
          </ac:graphicFrameMkLst>
        </pc:graphicFrameChg>
      </pc:sldChg>
      <pc:sldChg chg="addSp delSp modSp add mod ord delAnim modAnim modNotesTx">
        <pc:chgData name="和田 尚大" userId="b85152a130bb49d6" providerId="LiveId" clId="{A02E1FFF-FEA0-4FF0-8EE6-80929CCED2AF}" dt="2022-02-12T14:54:31.857" v="14496"/>
        <pc:sldMkLst>
          <pc:docMk/>
          <pc:sldMk cId="3355810990" sldId="280"/>
        </pc:sldMkLst>
        <pc:spChg chg="del">
          <ac:chgData name="和田 尚大" userId="b85152a130bb49d6" providerId="LiveId" clId="{A02E1FFF-FEA0-4FF0-8EE6-80929CCED2AF}" dt="2022-02-09T09:00:06.649" v="11483" actId="21"/>
          <ac:spMkLst>
            <pc:docMk/>
            <pc:sldMk cId="3355810990" sldId="280"/>
            <ac:spMk id="2" creationId="{1CB80E66-AFD5-474E-B756-216FF9F62F97}"/>
          </ac:spMkLst>
        </pc:spChg>
        <pc:spChg chg="mod">
          <ac:chgData name="和田 尚大" userId="b85152a130bb49d6" providerId="LiveId" clId="{A02E1FFF-FEA0-4FF0-8EE6-80929CCED2AF}" dt="2022-02-08T17:51:56.431" v="6315" actId="403"/>
          <ac:spMkLst>
            <pc:docMk/>
            <pc:sldMk cId="3355810990" sldId="280"/>
            <ac:spMk id="3" creationId="{0E29E6C3-8C9F-407D-BD24-4234808552FA}"/>
          </ac:spMkLst>
        </pc:spChg>
        <pc:spChg chg="del">
          <ac:chgData name="和田 尚大" userId="b85152a130bb49d6" providerId="LiveId" clId="{A02E1FFF-FEA0-4FF0-8EE6-80929CCED2AF}" dt="2022-02-08T17:50:37.911" v="6269" actId="21"/>
          <ac:spMkLst>
            <pc:docMk/>
            <pc:sldMk cId="3355810990" sldId="280"/>
            <ac:spMk id="4" creationId="{7EE52C6A-93B5-434C-9312-6BBE68450177}"/>
          </ac:spMkLst>
        </pc:spChg>
        <pc:spChg chg="mod">
          <ac:chgData name="和田 尚大" userId="b85152a130bb49d6" providerId="LiveId" clId="{A02E1FFF-FEA0-4FF0-8EE6-80929CCED2AF}" dt="2022-02-09T09:00:11.863" v="11485" actId="1076"/>
          <ac:spMkLst>
            <pc:docMk/>
            <pc:sldMk cId="3355810990" sldId="280"/>
            <ac:spMk id="5" creationId="{1C34722E-C6A1-4929-AA74-0D3E0C3C1DAF}"/>
          </ac:spMkLst>
        </pc:spChg>
        <pc:spChg chg="add del mod">
          <ac:chgData name="和田 尚大" userId="b85152a130bb49d6" providerId="LiveId" clId="{A02E1FFF-FEA0-4FF0-8EE6-80929CCED2AF}" dt="2022-02-09T09:00:08.610" v="11484" actId="21"/>
          <ac:spMkLst>
            <pc:docMk/>
            <pc:sldMk cId="3355810990" sldId="280"/>
            <ac:spMk id="6" creationId="{0A799B62-0DAB-4098-AB36-A917BF68C14E}"/>
          </ac:spMkLst>
        </pc:spChg>
        <pc:spChg chg="add mod">
          <ac:chgData name="和田 尚大" userId="b85152a130bb49d6" providerId="LiveId" clId="{A02E1FFF-FEA0-4FF0-8EE6-80929CCED2AF}" dt="2022-02-08T17:52:15.918" v="6335" actId="20577"/>
          <ac:spMkLst>
            <pc:docMk/>
            <pc:sldMk cId="3355810990" sldId="280"/>
            <ac:spMk id="7" creationId="{03E4A8AA-ABF2-46D0-A980-300CCA48A414}"/>
          </ac:spMkLst>
        </pc:spChg>
        <pc:spChg chg="add mod">
          <ac:chgData name="和田 尚大" userId="b85152a130bb49d6" providerId="LiveId" clId="{A02E1FFF-FEA0-4FF0-8EE6-80929CCED2AF}" dt="2022-02-08T17:59:53.089" v="6720" actId="1076"/>
          <ac:spMkLst>
            <pc:docMk/>
            <pc:sldMk cId="3355810990" sldId="280"/>
            <ac:spMk id="8" creationId="{2E4B8C49-9258-44EF-891D-B8D7F44D1ECE}"/>
          </ac:spMkLst>
        </pc:spChg>
        <pc:spChg chg="del mod">
          <ac:chgData name="和田 尚大" userId="b85152a130bb49d6" providerId="LiveId" clId="{A02E1FFF-FEA0-4FF0-8EE6-80929CCED2AF}" dt="2022-02-08T17:52:02.133" v="6317" actId="21"/>
          <ac:spMkLst>
            <pc:docMk/>
            <pc:sldMk cId="3355810990" sldId="280"/>
            <ac:spMk id="11" creationId="{B73DA62E-8A24-485A-9FB1-32F47B36B076}"/>
          </ac:spMkLst>
        </pc:spChg>
      </pc:sldChg>
      <pc:sldChg chg="addSp delSp modSp add mod delAnim modNotesTx">
        <pc:chgData name="和田 尚大" userId="b85152a130bb49d6" providerId="LiveId" clId="{A02E1FFF-FEA0-4FF0-8EE6-80929CCED2AF}" dt="2022-02-10T04:28:12.207" v="11617" actId="1076"/>
        <pc:sldMkLst>
          <pc:docMk/>
          <pc:sldMk cId="1232600619" sldId="281"/>
        </pc:sldMkLst>
        <pc:spChg chg="del mod">
          <ac:chgData name="和田 尚大" userId="b85152a130bb49d6" providerId="LiveId" clId="{A02E1FFF-FEA0-4FF0-8EE6-80929CCED2AF}" dt="2022-02-10T04:27:45.057" v="11610" actId="21"/>
          <ac:spMkLst>
            <pc:docMk/>
            <pc:sldMk cId="1232600619" sldId="281"/>
            <ac:spMk id="2" creationId="{1CB80E66-AFD5-474E-B756-216FF9F62F97}"/>
          </ac:spMkLst>
        </pc:spChg>
        <pc:spChg chg="del">
          <ac:chgData name="和田 尚大" userId="b85152a130bb49d6" providerId="LiveId" clId="{A02E1FFF-FEA0-4FF0-8EE6-80929CCED2AF}" dt="2022-02-08T18:09:26.293" v="7214" actId="21"/>
          <ac:spMkLst>
            <pc:docMk/>
            <pc:sldMk cId="1232600619" sldId="281"/>
            <ac:spMk id="3" creationId="{0E29E6C3-8C9F-407D-BD24-4234808552FA}"/>
          </ac:spMkLst>
        </pc:spChg>
        <pc:spChg chg="add del mod">
          <ac:chgData name="和田 尚大" userId="b85152a130bb49d6" providerId="LiveId" clId="{A02E1FFF-FEA0-4FF0-8EE6-80929CCED2AF}" dt="2022-02-09T08:54:47.172" v="11416" actId="21"/>
          <ac:spMkLst>
            <pc:docMk/>
            <pc:sldMk cId="1232600619" sldId="281"/>
            <ac:spMk id="4" creationId="{36CD2D8B-5162-4470-A460-4C090B9C0C77}"/>
          </ac:spMkLst>
        </pc:spChg>
        <pc:spChg chg="add del mod">
          <ac:chgData name="和田 尚大" userId="b85152a130bb49d6" providerId="LiveId" clId="{A02E1FFF-FEA0-4FF0-8EE6-80929CCED2AF}" dt="2022-02-10T04:27:50.650" v="11611" actId="21"/>
          <ac:spMkLst>
            <pc:docMk/>
            <pc:sldMk cId="1232600619" sldId="281"/>
            <ac:spMk id="4" creationId="{5B9B7A7E-7EE6-4BB6-B551-F5CA3A49EF79}"/>
          </ac:spMkLst>
        </pc:spChg>
        <pc:spChg chg="mod">
          <ac:chgData name="和田 尚大" userId="b85152a130bb49d6" providerId="LiveId" clId="{A02E1FFF-FEA0-4FF0-8EE6-80929CCED2AF}" dt="2022-02-10T04:28:12.207" v="11617" actId="1076"/>
          <ac:spMkLst>
            <pc:docMk/>
            <pc:sldMk cId="1232600619" sldId="281"/>
            <ac:spMk id="5" creationId="{1C34722E-C6A1-4929-AA74-0D3E0C3C1DAF}"/>
          </ac:spMkLst>
        </pc:spChg>
        <pc:spChg chg="del">
          <ac:chgData name="和田 尚大" userId="b85152a130bb49d6" providerId="LiveId" clId="{A02E1FFF-FEA0-4FF0-8EE6-80929CCED2AF}" dt="2022-02-08T18:09:28.440" v="7215" actId="21"/>
          <ac:spMkLst>
            <pc:docMk/>
            <pc:sldMk cId="1232600619" sldId="281"/>
            <ac:spMk id="7" creationId="{03E4A8AA-ABF2-46D0-A980-300CCA48A414}"/>
          </ac:spMkLst>
        </pc:spChg>
        <pc:spChg chg="del">
          <ac:chgData name="和田 尚大" userId="b85152a130bb49d6" providerId="LiveId" clId="{A02E1FFF-FEA0-4FF0-8EE6-80929CCED2AF}" dt="2022-02-08T18:09:31.361" v="7216" actId="21"/>
          <ac:spMkLst>
            <pc:docMk/>
            <pc:sldMk cId="1232600619" sldId="281"/>
            <ac:spMk id="8" creationId="{2E4B8C49-9258-44EF-891D-B8D7F44D1ECE}"/>
          </ac:spMkLst>
        </pc:spChg>
        <pc:graphicFrameChg chg="add mod">
          <ac:chgData name="和田 尚大" userId="b85152a130bb49d6" providerId="LiveId" clId="{A02E1FFF-FEA0-4FF0-8EE6-80929CCED2AF}" dt="2022-02-10T04:28:06.562" v="11616" actId="1076"/>
          <ac:graphicFrameMkLst>
            <pc:docMk/>
            <pc:sldMk cId="1232600619" sldId="281"/>
            <ac:graphicFrameMk id="6" creationId="{23339375-C593-4CBF-9165-43F5D3B3ECDB}"/>
          </ac:graphicFrameMkLst>
        </pc:graphicFrameChg>
        <pc:picChg chg="add del mod">
          <ac:chgData name="和田 尚大" userId="b85152a130bb49d6" providerId="LiveId" clId="{A02E1FFF-FEA0-4FF0-8EE6-80929CCED2AF}" dt="2022-02-08T18:15:49.423" v="7224" actId="21"/>
          <ac:picMkLst>
            <pc:docMk/>
            <pc:sldMk cId="1232600619" sldId="281"/>
            <ac:picMk id="9" creationId="{83CB0DB6-A7D2-41C6-A3F7-DC42979A9B81}"/>
          </ac:picMkLst>
        </pc:picChg>
        <pc:picChg chg="add del mod">
          <ac:chgData name="和田 尚大" userId="b85152a130bb49d6" providerId="LiveId" clId="{A02E1FFF-FEA0-4FF0-8EE6-80929CCED2AF}" dt="2022-02-08T18:15:45.186" v="7222" actId="21"/>
          <ac:picMkLst>
            <pc:docMk/>
            <pc:sldMk cId="1232600619" sldId="281"/>
            <ac:picMk id="1026" creationId="{5A6DD3C4-FD51-4567-AB43-1C54083D93FC}"/>
          </ac:picMkLst>
        </pc:picChg>
        <pc:picChg chg="add del mod">
          <ac:chgData name="和田 尚大" userId="b85152a130bb49d6" providerId="LiveId" clId="{A02E1FFF-FEA0-4FF0-8EE6-80929CCED2AF}" dt="2022-02-09T08:54:40.243" v="11415" actId="21"/>
          <ac:picMkLst>
            <pc:docMk/>
            <pc:sldMk cId="1232600619" sldId="281"/>
            <ac:picMk id="1028" creationId="{B2725AC0-3076-4443-AA89-90A841710BB8}"/>
          </ac:picMkLst>
        </pc:picChg>
      </pc:sldChg>
      <pc:sldChg chg="addSp delSp modSp add mod modAnim modNotesTx">
        <pc:chgData name="和田 尚大" userId="b85152a130bb49d6" providerId="LiveId" clId="{A02E1FFF-FEA0-4FF0-8EE6-80929CCED2AF}" dt="2022-02-10T05:18:38.971" v="11975" actId="20577"/>
        <pc:sldMkLst>
          <pc:docMk/>
          <pc:sldMk cId="3897176148" sldId="282"/>
        </pc:sldMkLst>
        <pc:spChg chg="del mod">
          <ac:chgData name="和田 尚大" userId="b85152a130bb49d6" providerId="LiveId" clId="{A02E1FFF-FEA0-4FF0-8EE6-80929CCED2AF}" dt="2022-02-09T09:00:18.476" v="11486" actId="21"/>
          <ac:spMkLst>
            <pc:docMk/>
            <pc:sldMk cId="3897176148" sldId="282"/>
            <ac:spMk id="2" creationId="{1CB80E66-AFD5-474E-B756-216FF9F62F97}"/>
          </ac:spMkLst>
        </pc:spChg>
        <pc:spChg chg="del">
          <ac:chgData name="和田 尚大" userId="b85152a130bb49d6" providerId="LiveId" clId="{A02E1FFF-FEA0-4FF0-8EE6-80929CCED2AF}" dt="2022-02-08T18:22:58.160" v="8097" actId="21"/>
          <ac:spMkLst>
            <pc:docMk/>
            <pc:sldMk cId="3897176148" sldId="282"/>
            <ac:spMk id="4" creationId="{36CD2D8B-5162-4470-A460-4C090B9C0C77}"/>
          </ac:spMkLst>
        </pc:spChg>
        <pc:spChg chg="add del mod">
          <ac:chgData name="和田 尚大" userId="b85152a130bb49d6" providerId="LiveId" clId="{A02E1FFF-FEA0-4FF0-8EE6-80929CCED2AF}" dt="2022-02-09T09:00:20.367" v="11487" actId="21"/>
          <ac:spMkLst>
            <pc:docMk/>
            <pc:sldMk cId="3897176148" sldId="282"/>
            <ac:spMk id="4" creationId="{7A7A0E14-F75D-4167-8AA1-49965A50722E}"/>
          </ac:spMkLst>
        </pc:spChg>
        <pc:spChg chg="mod">
          <ac:chgData name="和田 尚大" userId="b85152a130bb49d6" providerId="LiveId" clId="{A02E1FFF-FEA0-4FF0-8EE6-80929CCED2AF}" dt="2022-02-09T09:00:25.552" v="11488" actId="1076"/>
          <ac:spMkLst>
            <pc:docMk/>
            <pc:sldMk cId="3897176148" sldId="282"/>
            <ac:spMk id="5" creationId="{1C34722E-C6A1-4929-AA74-0D3E0C3C1DAF}"/>
          </ac:spMkLst>
        </pc:spChg>
        <pc:spChg chg="add mod">
          <ac:chgData name="和田 尚大" userId="b85152a130bb49d6" providerId="LiveId" clId="{A02E1FFF-FEA0-4FF0-8EE6-80929CCED2AF}" dt="2022-02-08T18:24:08.579" v="8246" actId="1076"/>
          <ac:spMkLst>
            <pc:docMk/>
            <pc:sldMk cId="3897176148" sldId="282"/>
            <ac:spMk id="6" creationId="{CE0913AE-7E5E-43F5-9A42-ADF515C08861}"/>
          </ac:spMkLst>
        </pc:spChg>
        <pc:picChg chg="del">
          <ac:chgData name="和田 尚大" userId="b85152a130bb49d6" providerId="LiveId" clId="{A02E1FFF-FEA0-4FF0-8EE6-80929CCED2AF}" dt="2022-02-08T18:22:55.863" v="8096" actId="21"/>
          <ac:picMkLst>
            <pc:docMk/>
            <pc:sldMk cId="3897176148" sldId="282"/>
            <ac:picMk id="1028" creationId="{B2725AC0-3076-4443-AA89-90A841710BB8}"/>
          </ac:picMkLst>
        </pc:picChg>
      </pc:sldChg>
      <pc:sldChg chg="addSp delSp modSp add mod modAnim modNotesTx">
        <pc:chgData name="和田 尚大" userId="b85152a130bb49d6" providerId="LiveId" clId="{A02E1FFF-FEA0-4FF0-8EE6-80929CCED2AF}" dt="2022-02-10T05:19:39.561" v="12077" actId="20577"/>
        <pc:sldMkLst>
          <pc:docMk/>
          <pc:sldMk cId="1511843538" sldId="283"/>
        </pc:sldMkLst>
        <pc:spChg chg="del">
          <ac:chgData name="和田 尚大" userId="b85152a130bb49d6" providerId="LiveId" clId="{A02E1FFF-FEA0-4FF0-8EE6-80929CCED2AF}" dt="2022-02-09T09:00:31.192" v="11489" actId="21"/>
          <ac:spMkLst>
            <pc:docMk/>
            <pc:sldMk cId="1511843538" sldId="283"/>
            <ac:spMk id="2" creationId="{1CB80E66-AFD5-474E-B756-216FF9F62F97}"/>
          </ac:spMkLst>
        </pc:spChg>
        <pc:spChg chg="add del mod">
          <ac:chgData name="和田 尚大" userId="b85152a130bb49d6" providerId="LiveId" clId="{A02E1FFF-FEA0-4FF0-8EE6-80929CCED2AF}" dt="2022-02-09T09:00:35.770" v="11490" actId="21"/>
          <ac:spMkLst>
            <pc:docMk/>
            <pc:sldMk cId="1511843538" sldId="283"/>
            <ac:spMk id="4" creationId="{7F3A8FBD-E7AF-443C-A68F-BD88A39A96DA}"/>
          </ac:spMkLst>
        </pc:spChg>
        <pc:spChg chg="mod">
          <ac:chgData name="和田 尚大" userId="b85152a130bb49d6" providerId="LiveId" clId="{A02E1FFF-FEA0-4FF0-8EE6-80929CCED2AF}" dt="2022-02-09T09:00:38.037" v="11491" actId="1076"/>
          <ac:spMkLst>
            <pc:docMk/>
            <pc:sldMk cId="1511843538" sldId="283"/>
            <ac:spMk id="5" creationId="{1C34722E-C6A1-4929-AA74-0D3E0C3C1DAF}"/>
          </ac:spMkLst>
        </pc:spChg>
        <pc:spChg chg="mod">
          <ac:chgData name="和田 尚大" userId="b85152a130bb49d6" providerId="LiveId" clId="{A02E1FFF-FEA0-4FF0-8EE6-80929CCED2AF}" dt="2022-02-10T04:28:27.871" v="11618"/>
          <ac:spMkLst>
            <pc:docMk/>
            <pc:sldMk cId="1511843538" sldId="283"/>
            <ac:spMk id="6" creationId="{CE0913AE-7E5E-43F5-9A42-ADF515C08861}"/>
          </ac:spMkLst>
        </pc:spChg>
        <pc:spChg chg="add mod">
          <ac:chgData name="和田 尚大" userId="b85152a130bb49d6" providerId="LiveId" clId="{A02E1FFF-FEA0-4FF0-8EE6-80929CCED2AF}" dt="2022-02-10T04:29:11.603" v="11722" actId="20577"/>
          <ac:spMkLst>
            <pc:docMk/>
            <pc:sldMk cId="1511843538" sldId="283"/>
            <ac:spMk id="7" creationId="{2F5FCE9B-D618-485B-8B48-DBD314ECDBF9}"/>
          </ac:spMkLst>
        </pc:spChg>
      </pc:sldChg>
      <pc:sldChg chg="addSp delSp modSp add mod modAnim modNotesTx">
        <pc:chgData name="和田 尚大" userId="b85152a130bb49d6" providerId="LiveId" clId="{A02E1FFF-FEA0-4FF0-8EE6-80929CCED2AF}" dt="2022-02-11T05:23:35.020" v="14017" actId="20577"/>
        <pc:sldMkLst>
          <pc:docMk/>
          <pc:sldMk cId="1962230393" sldId="284"/>
        </pc:sldMkLst>
        <pc:spChg chg="del">
          <ac:chgData name="和田 尚大" userId="b85152a130bb49d6" providerId="LiveId" clId="{A02E1FFF-FEA0-4FF0-8EE6-80929CCED2AF}" dt="2022-02-09T09:00:41.968" v="11492" actId="21"/>
          <ac:spMkLst>
            <pc:docMk/>
            <pc:sldMk cId="1962230393" sldId="284"/>
            <ac:spMk id="2" creationId="{1CB80E66-AFD5-474E-B756-216FF9F62F97}"/>
          </ac:spMkLst>
        </pc:spChg>
        <pc:spChg chg="add del mod">
          <ac:chgData name="和田 尚大" userId="b85152a130bb49d6" providerId="LiveId" clId="{A02E1FFF-FEA0-4FF0-8EE6-80929CCED2AF}" dt="2022-02-09T09:00:43.393" v="11493" actId="21"/>
          <ac:spMkLst>
            <pc:docMk/>
            <pc:sldMk cId="1962230393" sldId="284"/>
            <ac:spMk id="4" creationId="{81B11E26-BD8F-407F-8EA2-7759B8DB9D78}"/>
          </ac:spMkLst>
        </pc:spChg>
        <pc:spChg chg="mod">
          <ac:chgData name="和田 尚大" userId="b85152a130bb49d6" providerId="LiveId" clId="{A02E1FFF-FEA0-4FF0-8EE6-80929CCED2AF}" dt="2022-02-10T04:29:38.070" v="11728" actId="20577"/>
          <ac:spMkLst>
            <pc:docMk/>
            <pc:sldMk cId="1962230393" sldId="284"/>
            <ac:spMk id="5" creationId="{1C34722E-C6A1-4929-AA74-0D3E0C3C1DAF}"/>
          </ac:spMkLst>
        </pc:spChg>
        <pc:spChg chg="mod">
          <ac:chgData name="和田 尚大" userId="b85152a130bb49d6" providerId="LiveId" clId="{A02E1FFF-FEA0-4FF0-8EE6-80929CCED2AF}" dt="2022-02-11T05:23:15.951" v="13971" actId="20577"/>
          <ac:spMkLst>
            <pc:docMk/>
            <pc:sldMk cId="1962230393" sldId="284"/>
            <ac:spMk id="6" creationId="{CE0913AE-7E5E-43F5-9A42-ADF515C08861}"/>
          </ac:spMkLst>
        </pc:spChg>
        <pc:spChg chg="mod">
          <ac:chgData name="和田 尚大" userId="b85152a130bb49d6" providerId="LiveId" clId="{A02E1FFF-FEA0-4FF0-8EE6-80929CCED2AF}" dt="2022-02-11T05:23:29.667" v="14014" actId="20577"/>
          <ac:spMkLst>
            <pc:docMk/>
            <pc:sldMk cId="1962230393" sldId="284"/>
            <ac:spMk id="7" creationId="{2F5FCE9B-D618-485B-8B48-DBD314ECDBF9}"/>
          </ac:spMkLst>
        </pc:spChg>
        <pc:spChg chg="add mod">
          <ac:chgData name="和田 尚大" userId="b85152a130bb49d6" providerId="LiveId" clId="{A02E1FFF-FEA0-4FF0-8EE6-80929CCED2AF}" dt="2022-02-11T05:23:35.020" v="14017" actId="20577"/>
          <ac:spMkLst>
            <pc:docMk/>
            <pc:sldMk cId="1962230393" sldId="284"/>
            <ac:spMk id="8" creationId="{4C01263B-7E71-451C-9FD1-AA7190F53ABE}"/>
          </ac:spMkLst>
        </pc:spChg>
      </pc:sldChg>
      <pc:sldChg chg="modSp add mod modNotesTx">
        <pc:chgData name="和田 尚大" userId="b85152a130bb49d6" providerId="LiveId" clId="{A02E1FFF-FEA0-4FF0-8EE6-80929CCED2AF}" dt="2022-02-11T05:25:04.373" v="14043" actId="20577"/>
        <pc:sldMkLst>
          <pc:docMk/>
          <pc:sldMk cId="2203339576" sldId="285"/>
        </pc:sldMkLst>
        <pc:spChg chg="mod">
          <ac:chgData name="和田 尚大" userId="b85152a130bb49d6" providerId="LiveId" clId="{A02E1FFF-FEA0-4FF0-8EE6-80929CCED2AF}" dt="2022-02-11T05:25:04.373" v="14043" actId="20577"/>
          <ac:spMkLst>
            <pc:docMk/>
            <pc:sldMk cId="2203339576" sldId="285"/>
            <ac:spMk id="3" creationId="{03A21EEB-695C-475A-A8AD-9E2951F9725E}"/>
          </ac:spMkLst>
        </pc:spChg>
        <pc:spChg chg="mod">
          <ac:chgData name="和田 尚大" userId="b85152a130bb49d6" providerId="LiveId" clId="{A02E1FFF-FEA0-4FF0-8EE6-80929CCED2AF}" dt="2022-02-09T06:24:44.212" v="10680" actId="14100"/>
          <ac:spMkLst>
            <pc:docMk/>
            <pc:sldMk cId="2203339576" sldId="285"/>
            <ac:spMk id="5" creationId="{28306378-84CC-4AD4-AA79-EB9B2170FA4B}"/>
          </ac:spMkLst>
        </pc:spChg>
      </pc:sldChg>
      <pc:sldChg chg="modSp new del mod modNotesTx">
        <pc:chgData name="和田 尚大" userId="b85152a130bb49d6" providerId="LiveId" clId="{A02E1FFF-FEA0-4FF0-8EE6-80929CCED2AF}" dt="2022-02-09T05:47:10.621" v="10353" actId="2696"/>
        <pc:sldMkLst>
          <pc:docMk/>
          <pc:sldMk cId="4291137460" sldId="285"/>
        </pc:sldMkLst>
        <pc:spChg chg="mod">
          <ac:chgData name="和田 尚大" userId="b85152a130bb49d6" providerId="LiveId" clId="{A02E1FFF-FEA0-4FF0-8EE6-80929CCED2AF}" dt="2022-02-08T18:44:52.692" v="10046" actId="122"/>
          <ac:spMkLst>
            <pc:docMk/>
            <pc:sldMk cId="4291137460" sldId="285"/>
            <ac:spMk id="2" creationId="{D9B22BCC-90AE-4060-82DA-4DBF46ED4E7F}"/>
          </ac:spMkLst>
        </pc:spChg>
      </pc:sldChg>
      <pc:sldChg chg="modSp add mod modNotesTx">
        <pc:chgData name="和田 尚大" userId="b85152a130bb49d6" providerId="LiveId" clId="{A02E1FFF-FEA0-4FF0-8EE6-80929CCED2AF}" dt="2022-02-11T05:24:53.724" v="14039" actId="20577"/>
        <pc:sldMkLst>
          <pc:docMk/>
          <pc:sldMk cId="3782893461" sldId="286"/>
        </pc:sldMkLst>
        <pc:spChg chg="mod">
          <ac:chgData name="和田 尚大" userId="b85152a130bb49d6" providerId="LiveId" clId="{A02E1FFF-FEA0-4FF0-8EE6-80929CCED2AF}" dt="2022-02-11T05:24:53.724" v="14039" actId="20577"/>
          <ac:spMkLst>
            <pc:docMk/>
            <pc:sldMk cId="3782893461" sldId="286"/>
            <ac:spMk id="3" creationId="{03A21EEB-695C-475A-A8AD-9E2951F9725E}"/>
          </ac:spMkLst>
        </pc:spChg>
        <pc:spChg chg="mod">
          <ac:chgData name="和田 尚大" userId="b85152a130bb49d6" providerId="LiveId" clId="{A02E1FFF-FEA0-4FF0-8EE6-80929CCED2AF}" dt="2022-02-09T06:33:18.028" v="11034" actId="1076"/>
          <ac:spMkLst>
            <pc:docMk/>
            <pc:sldMk cId="3782893461" sldId="286"/>
            <ac:spMk id="5" creationId="{28306378-84CC-4AD4-AA79-EB9B2170FA4B}"/>
          </ac:spMkLst>
        </pc:spChg>
      </pc:sldChg>
      <pc:sldChg chg="addSp delSp modSp new mod setBg">
        <pc:chgData name="和田 尚大" userId="b85152a130bb49d6" providerId="LiveId" clId="{A02E1FFF-FEA0-4FF0-8EE6-80929CCED2AF}" dt="2022-02-10T07:22:44.085" v="13895" actId="1076"/>
        <pc:sldMkLst>
          <pc:docMk/>
          <pc:sldMk cId="220616755" sldId="287"/>
        </pc:sldMkLst>
        <pc:spChg chg="mod">
          <ac:chgData name="和田 尚大" userId="b85152a130bb49d6" providerId="LiveId" clId="{A02E1FFF-FEA0-4FF0-8EE6-80929CCED2AF}" dt="2022-02-10T07:22:35.113" v="13893" actId="26606"/>
          <ac:spMkLst>
            <pc:docMk/>
            <pc:sldMk cId="220616755" sldId="287"/>
            <ac:spMk id="2" creationId="{0222651E-29B0-4FD7-AF32-1DD2DFC51D83}"/>
          </ac:spMkLst>
        </pc:spChg>
        <pc:picChg chg="add del mod">
          <ac:chgData name="和田 尚大" userId="b85152a130bb49d6" providerId="LiveId" clId="{A02E1FFF-FEA0-4FF0-8EE6-80929CCED2AF}" dt="2022-02-10T07:21:34.583" v="13890" actId="21"/>
          <ac:picMkLst>
            <pc:docMk/>
            <pc:sldMk cId="220616755" sldId="287"/>
            <ac:picMk id="4" creationId="{8C7E3A9E-F064-4947-82EA-C24CF1283DF9}"/>
          </ac:picMkLst>
        </pc:picChg>
        <pc:picChg chg="add mod">
          <ac:chgData name="和田 尚大" userId="b85152a130bb49d6" providerId="LiveId" clId="{A02E1FFF-FEA0-4FF0-8EE6-80929CCED2AF}" dt="2022-02-10T07:22:44.085" v="13895" actId="1076"/>
          <ac:picMkLst>
            <pc:docMk/>
            <pc:sldMk cId="220616755" sldId="287"/>
            <ac:picMk id="5" creationId="{32F09C7A-092E-4FE7-A904-9AF95F09BB2A}"/>
          </ac:picMkLst>
        </pc:picChg>
      </pc:sldChg>
      <pc:sldChg chg="addSp modSp new mod">
        <pc:chgData name="和田 尚大" userId="b85152a130bb49d6" providerId="LiveId" clId="{A02E1FFF-FEA0-4FF0-8EE6-80929CCED2AF}" dt="2022-02-10T05:06:28.953" v="11819" actId="1076"/>
        <pc:sldMkLst>
          <pc:docMk/>
          <pc:sldMk cId="3357403585" sldId="288"/>
        </pc:sldMkLst>
        <pc:spChg chg="mod">
          <ac:chgData name="和田 尚大" userId="b85152a130bb49d6" providerId="LiveId" clId="{A02E1FFF-FEA0-4FF0-8EE6-80929CCED2AF}" dt="2022-02-10T05:06:28.953" v="11819" actId="1076"/>
          <ac:spMkLst>
            <pc:docMk/>
            <pc:sldMk cId="3357403585" sldId="288"/>
            <ac:spMk id="2" creationId="{116FA7B5-CBB2-49DC-8D0A-0E5C34A6AF22}"/>
          </ac:spMkLst>
        </pc:spChg>
        <pc:picChg chg="add mod">
          <ac:chgData name="和田 尚大" userId="b85152a130bb49d6" providerId="LiveId" clId="{A02E1FFF-FEA0-4FF0-8EE6-80929CCED2AF}" dt="2022-02-09T08:44:45.188" v="11231" actId="1076"/>
          <ac:picMkLst>
            <pc:docMk/>
            <pc:sldMk cId="3357403585" sldId="288"/>
            <ac:picMk id="4" creationId="{B03B858B-E022-49C6-9981-95CA26D89FDC}"/>
          </ac:picMkLst>
        </pc:picChg>
      </pc:sldChg>
      <pc:sldChg chg="addSp modSp new mod">
        <pc:chgData name="和田 尚大" userId="b85152a130bb49d6" providerId="LiveId" clId="{A02E1FFF-FEA0-4FF0-8EE6-80929CCED2AF}" dt="2022-02-10T05:06:20.228" v="11817" actId="1076"/>
        <pc:sldMkLst>
          <pc:docMk/>
          <pc:sldMk cId="1806271187" sldId="289"/>
        </pc:sldMkLst>
        <pc:spChg chg="mod">
          <ac:chgData name="和田 尚大" userId="b85152a130bb49d6" providerId="LiveId" clId="{A02E1FFF-FEA0-4FF0-8EE6-80929CCED2AF}" dt="2022-02-10T05:06:20.228" v="11817" actId="1076"/>
          <ac:spMkLst>
            <pc:docMk/>
            <pc:sldMk cId="1806271187" sldId="289"/>
            <ac:spMk id="2" creationId="{9D8BC970-94AC-4AE6-AF9E-2F5F12CE6C83}"/>
          </ac:spMkLst>
        </pc:spChg>
        <pc:picChg chg="add mod">
          <ac:chgData name="和田 尚大" userId="b85152a130bb49d6" providerId="LiveId" clId="{A02E1FFF-FEA0-4FF0-8EE6-80929CCED2AF}" dt="2022-02-09T08:45:33.679" v="11265" actId="1076"/>
          <ac:picMkLst>
            <pc:docMk/>
            <pc:sldMk cId="1806271187" sldId="289"/>
            <ac:picMk id="4" creationId="{57658C7C-6A54-4E2F-99DE-38487B5301E6}"/>
          </ac:picMkLst>
        </pc:picChg>
      </pc:sldChg>
      <pc:sldChg chg="addSp delSp modSp new mod">
        <pc:chgData name="和田 尚大" userId="b85152a130bb49d6" providerId="LiveId" clId="{A02E1FFF-FEA0-4FF0-8EE6-80929CCED2AF}" dt="2022-02-12T14:34:34.610" v="14184" actId="20577"/>
        <pc:sldMkLst>
          <pc:docMk/>
          <pc:sldMk cId="3790869270" sldId="290"/>
        </pc:sldMkLst>
        <pc:spChg chg="mod">
          <ac:chgData name="和田 尚大" userId="b85152a130bb49d6" providerId="LiveId" clId="{A02E1FFF-FEA0-4FF0-8EE6-80929CCED2AF}" dt="2022-02-09T09:01:33.941" v="11577" actId="1076"/>
          <ac:spMkLst>
            <pc:docMk/>
            <pc:sldMk cId="3790869270" sldId="290"/>
            <ac:spMk id="2" creationId="{FBA44B64-F4C1-4E9F-997E-467BDE80C061}"/>
          </ac:spMkLst>
        </pc:spChg>
        <pc:spChg chg="mod">
          <ac:chgData name="和田 尚大" userId="b85152a130bb49d6" providerId="LiveId" clId="{A02E1FFF-FEA0-4FF0-8EE6-80929CCED2AF}" dt="2022-02-10T07:03:23.047" v="13888" actId="1076"/>
          <ac:spMkLst>
            <pc:docMk/>
            <pc:sldMk cId="3790869270" sldId="290"/>
            <ac:spMk id="3" creationId="{D574BE40-C8FB-404A-8E3A-0CE71F941992}"/>
          </ac:spMkLst>
        </pc:spChg>
        <pc:spChg chg="add mod">
          <ac:chgData name="和田 尚大" userId="b85152a130bb49d6" providerId="LiveId" clId="{A02E1FFF-FEA0-4FF0-8EE6-80929CCED2AF}" dt="2022-02-10T04:32:55.439" v="11735" actId="1076"/>
          <ac:spMkLst>
            <pc:docMk/>
            <pc:sldMk cId="3790869270" sldId="290"/>
            <ac:spMk id="4" creationId="{ED938E5F-DA6C-40CB-BA69-28E6B4B6D4DA}"/>
          </ac:spMkLst>
        </pc:spChg>
        <pc:spChg chg="add mod">
          <ac:chgData name="和田 尚大" userId="b85152a130bb49d6" providerId="LiveId" clId="{A02E1FFF-FEA0-4FF0-8EE6-80929CCED2AF}" dt="2022-02-10T07:03:23.047" v="13888" actId="1076"/>
          <ac:spMkLst>
            <pc:docMk/>
            <pc:sldMk cId="3790869270" sldId="290"/>
            <ac:spMk id="5" creationId="{6D7C5A77-C9FC-4140-A697-A1B9E05FC172}"/>
          </ac:spMkLst>
        </pc:spChg>
        <pc:spChg chg="add mod">
          <ac:chgData name="和田 尚大" userId="b85152a130bb49d6" providerId="LiveId" clId="{A02E1FFF-FEA0-4FF0-8EE6-80929CCED2AF}" dt="2022-02-10T07:03:23.047" v="13888" actId="1076"/>
          <ac:spMkLst>
            <pc:docMk/>
            <pc:sldMk cId="3790869270" sldId="290"/>
            <ac:spMk id="8" creationId="{A68CC9EE-B37E-410E-A7D0-E8452994C114}"/>
          </ac:spMkLst>
        </pc:spChg>
        <pc:spChg chg="add mod">
          <ac:chgData name="和田 尚大" userId="b85152a130bb49d6" providerId="LiveId" clId="{A02E1FFF-FEA0-4FF0-8EE6-80929CCED2AF}" dt="2022-02-10T07:03:23.047" v="13888" actId="1076"/>
          <ac:spMkLst>
            <pc:docMk/>
            <pc:sldMk cId="3790869270" sldId="290"/>
            <ac:spMk id="9" creationId="{7F8A57E1-3682-4900-B206-6F03B2099B66}"/>
          </ac:spMkLst>
        </pc:spChg>
        <pc:spChg chg="add mod">
          <ac:chgData name="和田 尚大" userId="b85152a130bb49d6" providerId="LiveId" clId="{A02E1FFF-FEA0-4FF0-8EE6-80929CCED2AF}" dt="2022-02-10T07:03:23.047" v="13888" actId="1076"/>
          <ac:spMkLst>
            <pc:docMk/>
            <pc:sldMk cId="3790869270" sldId="290"/>
            <ac:spMk id="10" creationId="{1C205C51-70FC-4CA4-8EF4-BE27DB482B40}"/>
          </ac:spMkLst>
        </pc:spChg>
        <pc:spChg chg="add mod">
          <ac:chgData name="和田 尚大" userId="b85152a130bb49d6" providerId="LiveId" clId="{A02E1FFF-FEA0-4FF0-8EE6-80929CCED2AF}" dt="2022-02-10T07:03:23.047" v="13888" actId="1076"/>
          <ac:spMkLst>
            <pc:docMk/>
            <pc:sldMk cId="3790869270" sldId="290"/>
            <ac:spMk id="11" creationId="{08C5DF9E-2EF6-4A38-BBBE-77967D824DD7}"/>
          </ac:spMkLst>
        </pc:spChg>
        <pc:spChg chg="add mod">
          <ac:chgData name="和田 尚大" userId="b85152a130bb49d6" providerId="LiveId" clId="{A02E1FFF-FEA0-4FF0-8EE6-80929CCED2AF}" dt="2022-02-12T14:34:34.610" v="14184" actId="20577"/>
          <ac:spMkLst>
            <pc:docMk/>
            <pc:sldMk cId="3790869270" sldId="290"/>
            <ac:spMk id="12" creationId="{5EB3E2FE-F050-43BC-8898-2411BAC46074}"/>
          </ac:spMkLst>
        </pc:spChg>
        <pc:spChg chg="add mod">
          <ac:chgData name="和田 尚大" userId="b85152a130bb49d6" providerId="LiveId" clId="{A02E1FFF-FEA0-4FF0-8EE6-80929CCED2AF}" dt="2022-02-11T05:24:03.348" v="14020"/>
          <ac:spMkLst>
            <pc:docMk/>
            <pc:sldMk cId="3790869270" sldId="290"/>
            <ac:spMk id="13" creationId="{2FDB034C-0EBC-4651-B50B-3D69E5054938}"/>
          </ac:spMkLst>
        </pc:spChg>
        <pc:cxnChg chg="add del">
          <ac:chgData name="和田 尚大" userId="b85152a130bb49d6" providerId="LiveId" clId="{A02E1FFF-FEA0-4FF0-8EE6-80929CCED2AF}" dt="2022-02-10T06:57:58.648" v="13642" actId="21"/>
          <ac:cxnSpMkLst>
            <pc:docMk/>
            <pc:sldMk cId="3790869270" sldId="290"/>
            <ac:cxnSpMk id="7" creationId="{832EE6D1-F552-42B5-898C-6CC7D200468E}"/>
          </ac:cxnSpMkLst>
        </pc:cxnChg>
      </pc:sldChg>
      <pc:sldChg chg="modSp add mod modNotesTx">
        <pc:chgData name="和田 尚大" userId="b85152a130bb49d6" providerId="LiveId" clId="{A02E1FFF-FEA0-4FF0-8EE6-80929CCED2AF}" dt="2022-02-11T05:24:15.917" v="14024" actId="20577"/>
        <pc:sldMkLst>
          <pc:docMk/>
          <pc:sldMk cId="2622169121" sldId="291"/>
        </pc:sldMkLst>
        <pc:spChg chg="mod">
          <ac:chgData name="和田 尚大" userId="b85152a130bb49d6" providerId="LiveId" clId="{A02E1FFF-FEA0-4FF0-8EE6-80929CCED2AF}" dt="2022-02-11T05:24:15.917" v="14024" actId="20577"/>
          <ac:spMkLst>
            <pc:docMk/>
            <pc:sldMk cId="2622169121" sldId="291"/>
            <ac:spMk id="3" creationId="{03A21EEB-695C-475A-A8AD-9E2951F9725E}"/>
          </ac:spMkLst>
        </pc:spChg>
        <pc:spChg chg="mod">
          <ac:chgData name="和田 尚大" userId="b85152a130bb49d6" providerId="LiveId" clId="{A02E1FFF-FEA0-4FF0-8EE6-80929CCED2AF}" dt="2022-02-10T04:55:39.234" v="11816" actId="14100"/>
          <ac:spMkLst>
            <pc:docMk/>
            <pc:sldMk cId="2622169121" sldId="291"/>
            <ac:spMk id="5" creationId="{28306378-84CC-4AD4-AA79-EB9B2170FA4B}"/>
          </ac:spMkLst>
        </pc:spChg>
      </pc:sldChg>
      <pc:sldChg chg="addSp delSp modSp add mod">
        <pc:chgData name="和田 尚大" userId="b85152a130bb49d6" providerId="LiveId" clId="{A02E1FFF-FEA0-4FF0-8EE6-80929CCED2AF}" dt="2022-02-10T06:41:29.152" v="13303" actId="1036"/>
        <pc:sldMkLst>
          <pc:docMk/>
          <pc:sldMk cId="2374249845" sldId="292"/>
        </pc:sldMkLst>
        <pc:spChg chg="mod">
          <ac:chgData name="和田 尚大" userId="b85152a130bb49d6" providerId="LiveId" clId="{A02E1FFF-FEA0-4FF0-8EE6-80929CCED2AF}" dt="2022-02-10T05:09:34.348" v="11833" actId="20577"/>
          <ac:spMkLst>
            <pc:docMk/>
            <pc:sldMk cId="2374249845" sldId="292"/>
            <ac:spMk id="2" creationId="{116FA7B5-CBB2-49DC-8D0A-0E5C34A6AF22}"/>
          </ac:spMkLst>
        </pc:spChg>
        <pc:picChg chg="del">
          <ac:chgData name="和田 尚大" userId="b85152a130bb49d6" providerId="LiveId" clId="{A02E1FFF-FEA0-4FF0-8EE6-80929CCED2AF}" dt="2022-02-10T05:09:38.368" v="11834" actId="21"/>
          <ac:picMkLst>
            <pc:docMk/>
            <pc:sldMk cId="2374249845" sldId="292"/>
            <ac:picMk id="4" creationId="{B03B858B-E022-49C6-9981-95CA26D89FDC}"/>
          </ac:picMkLst>
        </pc:picChg>
        <pc:picChg chg="add mod">
          <ac:chgData name="和田 尚大" userId="b85152a130bb49d6" providerId="LiveId" clId="{A02E1FFF-FEA0-4FF0-8EE6-80929CCED2AF}" dt="2022-02-10T06:41:29.152" v="13303" actId="1036"/>
          <ac:picMkLst>
            <pc:docMk/>
            <pc:sldMk cId="2374249845" sldId="292"/>
            <ac:picMk id="5" creationId="{EEBB1535-D6A4-475D-A609-9E8C039F786E}"/>
          </ac:picMkLst>
        </pc:picChg>
      </pc:sldChg>
      <pc:sldChg chg="addSp delSp modSp add mod">
        <pc:chgData name="和田 尚大" userId="b85152a130bb49d6" providerId="LiveId" clId="{A02E1FFF-FEA0-4FF0-8EE6-80929CCED2AF}" dt="2022-02-10T05:10:59.263" v="11862" actId="1076"/>
        <pc:sldMkLst>
          <pc:docMk/>
          <pc:sldMk cId="1026818779" sldId="293"/>
        </pc:sldMkLst>
        <pc:spChg chg="mod">
          <ac:chgData name="和田 尚大" userId="b85152a130bb49d6" providerId="LiveId" clId="{A02E1FFF-FEA0-4FF0-8EE6-80929CCED2AF}" dt="2022-02-10T05:10:31.183" v="11854" actId="20577"/>
          <ac:spMkLst>
            <pc:docMk/>
            <pc:sldMk cId="1026818779" sldId="293"/>
            <ac:spMk id="2" creationId="{116FA7B5-CBB2-49DC-8D0A-0E5C34A6AF22}"/>
          </ac:spMkLst>
        </pc:spChg>
        <pc:picChg chg="add mod">
          <ac:chgData name="和田 尚大" userId="b85152a130bb49d6" providerId="LiveId" clId="{A02E1FFF-FEA0-4FF0-8EE6-80929CCED2AF}" dt="2022-02-10T05:10:59.263" v="11862" actId="1076"/>
          <ac:picMkLst>
            <pc:docMk/>
            <pc:sldMk cId="1026818779" sldId="293"/>
            <ac:picMk id="4" creationId="{767ECE09-6527-4E61-AC2D-57374F37AB7D}"/>
          </ac:picMkLst>
        </pc:picChg>
        <pc:picChg chg="del">
          <ac:chgData name="和田 尚大" userId="b85152a130bb49d6" providerId="LiveId" clId="{A02E1FFF-FEA0-4FF0-8EE6-80929CCED2AF}" dt="2022-02-10T05:10:34.359" v="11855" actId="21"/>
          <ac:picMkLst>
            <pc:docMk/>
            <pc:sldMk cId="1026818779" sldId="293"/>
            <ac:picMk id="5" creationId="{EEBB1535-D6A4-475D-A609-9E8C039F786E}"/>
          </ac:picMkLst>
        </pc:picChg>
      </pc:sldChg>
    </pc:docChg>
  </pc:docChgLst>
  <pc:docChgLst>
    <pc:chgData name="和田 尚大" userId="b85152a130bb49d6" providerId="LiveId" clId="{BB4E1F47-4173-46E5-8E11-81783C69A134}"/>
    <pc:docChg chg="undo custSel addSld modSld">
      <pc:chgData name="和田 尚大" userId="b85152a130bb49d6" providerId="LiveId" clId="{BB4E1F47-4173-46E5-8E11-81783C69A134}" dt="2022-02-06T05:56:01.876" v="2715" actId="20577"/>
      <pc:docMkLst>
        <pc:docMk/>
      </pc:docMkLst>
      <pc:sldChg chg="modSp new mod modNotesTx">
        <pc:chgData name="和田 尚大" userId="b85152a130bb49d6" providerId="LiveId" clId="{BB4E1F47-4173-46E5-8E11-81783C69A134}" dt="2022-02-04T07:59:40.415" v="1011" actId="20577"/>
        <pc:sldMkLst>
          <pc:docMk/>
          <pc:sldMk cId="75320612" sldId="256"/>
        </pc:sldMkLst>
        <pc:spChg chg="mod">
          <ac:chgData name="和田 尚大" userId="b85152a130bb49d6" providerId="LiveId" clId="{BB4E1F47-4173-46E5-8E11-81783C69A134}" dt="2022-02-04T07:59:40.415" v="1011" actId="20577"/>
          <ac:spMkLst>
            <pc:docMk/>
            <pc:sldMk cId="75320612" sldId="256"/>
            <ac:spMk id="2" creationId="{59215BB6-370A-44F6-82C6-ECEADA4AB6EC}"/>
          </ac:spMkLst>
        </pc:spChg>
        <pc:spChg chg="mod">
          <ac:chgData name="和田 尚大" userId="b85152a130bb49d6" providerId="LiveId" clId="{BB4E1F47-4173-46E5-8E11-81783C69A134}" dt="2022-02-04T05:41:31.124" v="88" actId="2710"/>
          <ac:spMkLst>
            <pc:docMk/>
            <pc:sldMk cId="75320612" sldId="256"/>
            <ac:spMk id="3" creationId="{DD75DBE2-9045-4F33-B270-0F90B40FD9B6}"/>
          </ac:spMkLst>
        </pc:spChg>
      </pc:sldChg>
      <pc:sldChg chg="modSp new mod modNotesTx">
        <pc:chgData name="和田 尚大" userId="b85152a130bb49d6" providerId="LiveId" clId="{BB4E1F47-4173-46E5-8E11-81783C69A134}" dt="2022-02-04T06:10:52.205" v="902" actId="20577"/>
        <pc:sldMkLst>
          <pc:docMk/>
          <pc:sldMk cId="1052181364" sldId="257"/>
        </pc:sldMkLst>
        <pc:spChg chg="mod">
          <ac:chgData name="和田 尚大" userId="b85152a130bb49d6" providerId="LiveId" clId="{BB4E1F47-4173-46E5-8E11-81783C69A134}" dt="2022-02-04T06:05:11.094" v="110" actId="20577"/>
          <ac:spMkLst>
            <pc:docMk/>
            <pc:sldMk cId="1052181364" sldId="257"/>
            <ac:spMk id="2" creationId="{17E96A86-ACFD-418A-8407-E8622D11C64E}"/>
          </ac:spMkLst>
        </pc:spChg>
        <pc:spChg chg="mod">
          <ac:chgData name="和田 尚大" userId="b85152a130bb49d6" providerId="LiveId" clId="{BB4E1F47-4173-46E5-8E11-81783C69A134}" dt="2022-02-04T06:06:31.248" v="265" actId="2710"/>
          <ac:spMkLst>
            <pc:docMk/>
            <pc:sldMk cId="1052181364" sldId="257"/>
            <ac:spMk id="3" creationId="{03A21EEB-695C-475A-A8AD-9E2951F9725E}"/>
          </ac:spMkLst>
        </pc:spChg>
      </pc:sldChg>
      <pc:sldChg chg="addSp delSp modSp new mod modAnim modNotesTx">
        <pc:chgData name="和田 尚大" userId="b85152a130bb49d6" providerId="LiveId" clId="{BB4E1F47-4173-46E5-8E11-81783C69A134}" dt="2022-02-06T05:39:46.024" v="1937" actId="20577"/>
        <pc:sldMkLst>
          <pc:docMk/>
          <pc:sldMk cId="4129149940" sldId="258"/>
        </pc:sldMkLst>
        <pc:spChg chg="mod">
          <ac:chgData name="和田 尚大" userId="b85152a130bb49d6" providerId="LiveId" clId="{BB4E1F47-4173-46E5-8E11-81783C69A134}" dt="2022-02-06T05:30:23.696" v="1095" actId="255"/>
          <ac:spMkLst>
            <pc:docMk/>
            <pc:sldMk cId="4129149940" sldId="258"/>
            <ac:spMk id="2" creationId="{1CB80E66-AFD5-474E-B756-216FF9F62F97}"/>
          </ac:spMkLst>
        </pc:spChg>
        <pc:spChg chg="mod">
          <ac:chgData name="和田 尚大" userId="b85152a130bb49d6" providerId="LiveId" clId="{BB4E1F47-4173-46E5-8E11-81783C69A134}" dt="2022-02-06T05:33:12.057" v="1165" actId="14100"/>
          <ac:spMkLst>
            <pc:docMk/>
            <pc:sldMk cId="4129149940" sldId="258"/>
            <ac:spMk id="3" creationId="{6FBAFBA0-8DF4-4207-87A1-E173871B7A6A}"/>
          </ac:spMkLst>
        </pc:spChg>
        <pc:spChg chg="add del mod">
          <ac:chgData name="和田 尚大" userId="b85152a130bb49d6" providerId="LiveId" clId="{BB4E1F47-4173-46E5-8E11-81783C69A134}" dt="2022-02-06T05:32:05.284" v="1134" actId="767"/>
          <ac:spMkLst>
            <pc:docMk/>
            <pc:sldMk cId="4129149940" sldId="258"/>
            <ac:spMk id="4" creationId="{1B514726-D09A-433D-A2DE-98555E76D11C}"/>
          </ac:spMkLst>
        </pc:spChg>
        <pc:spChg chg="add mod">
          <ac:chgData name="和田 尚大" userId="b85152a130bb49d6" providerId="LiveId" clId="{BB4E1F47-4173-46E5-8E11-81783C69A134}" dt="2022-02-06T05:32:25.608" v="1158" actId="1076"/>
          <ac:spMkLst>
            <pc:docMk/>
            <pc:sldMk cId="4129149940" sldId="258"/>
            <ac:spMk id="5" creationId="{57E4C894-F9D8-41C4-A1D1-80FA9ADE2203}"/>
          </ac:spMkLst>
        </pc:spChg>
      </pc:sldChg>
      <pc:sldChg chg="modSp add mod modAnim modNotesTx">
        <pc:chgData name="和田 尚大" userId="b85152a130bb49d6" providerId="LiveId" clId="{BB4E1F47-4173-46E5-8E11-81783C69A134}" dt="2022-02-06T05:56:01.876" v="2715" actId="20577"/>
        <pc:sldMkLst>
          <pc:docMk/>
          <pc:sldMk cId="2269789140" sldId="259"/>
        </pc:sldMkLst>
        <pc:spChg chg="mod">
          <ac:chgData name="和田 尚大" userId="b85152a130bb49d6" providerId="LiveId" clId="{BB4E1F47-4173-46E5-8E11-81783C69A134}" dt="2022-02-06T05:45:03.431" v="2394" actId="27636"/>
          <ac:spMkLst>
            <pc:docMk/>
            <pc:sldMk cId="2269789140" sldId="259"/>
            <ac:spMk id="3" creationId="{6FBAFBA0-8DF4-4207-87A1-E173871B7A6A}"/>
          </ac:spMkLst>
        </pc:spChg>
        <pc:spChg chg="mod">
          <ac:chgData name="和田 尚大" userId="b85152a130bb49d6" providerId="LiveId" clId="{BB4E1F47-4173-46E5-8E11-81783C69A134}" dt="2022-02-06T05:40:04.533" v="1960" actId="20577"/>
          <ac:spMkLst>
            <pc:docMk/>
            <pc:sldMk cId="2269789140" sldId="259"/>
            <ac:spMk id="5" creationId="{57E4C894-F9D8-41C4-A1D1-80FA9ADE220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b85152a130bb49d6/&#12489;&#12461;&#12517;&#12513;&#12531;&#12488;/&#21330;&#30740;&#12476;&#12511;(3&#24180;&#24460;&#26376;1)/&#21330;&#30740;&#12506;&#12540;&#12472;/Myportforio/kenkyunaiyo/WeekAchieve/MyJspractice/&#21330;&#30740;&#12487;&#12540;&#12479;&#12414;&#12392;&#12417;&#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b85152a130bb49d6/&#12489;&#12461;&#12517;&#12513;&#12531;&#12488;/&#21330;&#30740;&#12476;&#12511;(3&#24180;&#24460;&#26376;1)/&#21330;&#30740;&#12506;&#12540;&#12472;/Myportforio/kenkyunaiyo/WeekAchieve/MyJspractice/&#21330;&#30740;&#12487;&#12540;&#12479;&#12414;&#12392;&#12417;&#2999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b85152a130bb49d6/&#12487;&#12473;&#12463;&#12488;&#12483;&#12503;/&#26032;&#35215;%20Microsoft%20Excel%20&#12527;&#12540;&#12463;&#12471;&#12540;&#1248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Sheet2!$C$2</c:f>
              <c:strCache>
                <c:ptCount val="1"/>
                <c:pt idx="0">
                  <c:v>E-typingスコア</c:v>
                </c:pt>
              </c:strCache>
            </c:strRef>
          </c:tx>
          <c:spPr>
            <a:solidFill>
              <a:schemeClr val="accent1"/>
            </a:solidFill>
            <a:ln>
              <a:noFill/>
            </a:ln>
            <a:effectLst/>
          </c:spPr>
          <c:invertIfNegative val="0"/>
          <c:cat>
            <c:strRef>
              <c:f>Sheet2!$B$3:$B$4</c:f>
              <c:strCache>
                <c:ptCount val="2"/>
                <c:pt idx="0">
                  <c:v>テスト前</c:v>
                </c:pt>
                <c:pt idx="1">
                  <c:v>テスト後</c:v>
                </c:pt>
              </c:strCache>
            </c:strRef>
          </c:cat>
          <c:val>
            <c:numRef>
              <c:f>Sheet2!$C$3:$C$4</c:f>
              <c:numCache>
                <c:formatCode>0</c:formatCode>
                <c:ptCount val="2"/>
                <c:pt idx="0">
                  <c:v>159.33333333333334</c:v>
                </c:pt>
                <c:pt idx="1">
                  <c:v>179</c:v>
                </c:pt>
              </c:numCache>
            </c:numRef>
          </c:val>
          <c:extLst>
            <c:ext xmlns:c16="http://schemas.microsoft.com/office/drawing/2014/chart" uri="{C3380CC4-5D6E-409C-BE32-E72D297353CC}">
              <c16:uniqueId val="{00000000-4B4E-4D44-8BDC-9487CE97F275}"/>
            </c:ext>
          </c:extLst>
        </c:ser>
        <c:dLbls>
          <c:showLegendKey val="0"/>
          <c:showVal val="0"/>
          <c:showCatName val="0"/>
          <c:showSerName val="0"/>
          <c:showPercent val="0"/>
          <c:showBubbleSize val="0"/>
        </c:dLbls>
        <c:gapWidth val="219"/>
        <c:overlap val="-27"/>
        <c:axId val="538695256"/>
        <c:axId val="538692632"/>
      </c:barChart>
      <c:lineChart>
        <c:grouping val="standard"/>
        <c:varyColors val="0"/>
        <c:ser>
          <c:idx val="1"/>
          <c:order val="1"/>
          <c:tx>
            <c:strRef>
              <c:f>Sheet2!$D$2</c:f>
              <c:strCache>
                <c:ptCount val="1"/>
                <c:pt idx="0">
                  <c:v>問題正答率</c:v>
                </c:pt>
              </c:strCache>
            </c:strRef>
          </c:tx>
          <c:spPr>
            <a:ln w="28575" cap="rnd">
              <a:solidFill>
                <a:schemeClr val="accent2"/>
              </a:solidFill>
              <a:round/>
            </a:ln>
            <a:effectLst/>
          </c:spPr>
          <c:marker>
            <c:symbol val="none"/>
          </c:marker>
          <c:cat>
            <c:strRef>
              <c:f>Sheet2!$B$3:$B$4</c:f>
              <c:strCache>
                <c:ptCount val="2"/>
                <c:pt idx="0">
                  <c:v>テスト前</c:v>
                </c:pt>
                <c:pt idx="1">
                  <c:v>テスト後</c:v>
                </c:pt>
              </c:strCache>
            </c:strRef>
          </c:cat>
          <c:val>
            <c:numRef>
              <c:f>Sheet2!$D$3:$D$4</c:f>
              <c:numCache>
                <c:formatCode>0%</c:formatCode>
                <c:ptCount val="2"/>
                <c:pt idx="0">
                  <c:v>0.48333333333333328</c:v>
                </c:pt>
                <c:pt idx="1">
                  <c:v>0.7</c:v>
                </c:pt>
              </c:numCache>
            </c:numRef>
          </c:val>
          <c:smooth val="0"/>
          <c:extLst>
            <c:ext xmlns:c16="http://schemas.microsoft.com/office/drawing/2014/chart" uri="{C3380CC4-5D6E-409C-BE32-E72D297353CC}">
              <c16:uniqueId val="{00000001-4B4E-4D44-8BDC-9487CE97F275}"/>
            </c:ext>
          </c:extLst>
        </c:ser>
        <c:dLbls>
          <c:showLegendKey val="0"/>
          <c:showVal val="0"/>
          <c:showCatName val="0"/>
          <c:showSerName val="0"/>
          <c:showPercent val="0"/>
          <c:showBubbleSize val="0"/>
        </c:dLbls>
        <c:marker val="1"/>
        <c:smooth val="0"/>
        <c:axId val="538692960"/>
        <c:axId val="538691648"/>
      </c:lineChart>
      <c:catAx>
        <c:axId val="53869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38692632"/>
        <c:crosses val="autoZero"/>
        <c:auto val="1"/>
        <c:lblAlgn val="ctr"/>
        <c:lblOffset val="100"/>
        <c:noMultiLvlLbl val="0"/>
      </c:catAx>
      <c:valAx>
        <c:axId val="538692632"/>
        <c:scaling>
          <c:orientation val="minMax"/>
          <c:min val="14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ja-JP"/>
          </a:p>
        </c:txPr>
        <c:crossAx val="538695256"/>
        <c:crosses val="autoZero"/>
        <c:crossBetween val="between"/>
        <c:majorUnit val="5"/>
        <c:minorUnit val="1"/>
      </c:valAx>
      <c:valAx>
        <c:axId val="53869164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ja-JP"/>
          </a:p>
        </c:txPr>
        <c:crossAx val="538692960"/>
        <c:crosses val="max"/>
        <c:crossBetween val="between"/>
      </c:valAx>
      <c:catAx>
        <c:axId val="538692960"/>
        <c:scaling>
          <c:orientation val="minMax"/>
        </c:scaling>
        <c:delete val="1"/>
        <c:axPos val="b"/>
        <c:numFmt formatCode="General" sourceLinked="1"/>
        <c:majorTickMark val="none"/>
        <c:minorTickMark val="none"/>
        <c:tickLblPos val="nextTo"/>
        <c:crossAx val="53869164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Sheet2!$L$2</c:f>
              <c:strCache>
                <c:ptCount val="1"/>
                <c:pt idx="0">
                  <c:v>E-typingスコア</c:v>
                </c:pt>
              </c:strCache>
            </c:strRef>
          </c:tx>
          <c:spPr>
            <a:solidFill>
              <a:schemeClr val="accent1"/>
            </a:solidFill>
            <a:ln>
              <a:noFill/>
            </a:ln>
            <a:effectLst/>
          </c:spPr>
          <c:invertIfNegative val="0"/>
          <c:cat>
            <c:strRef>
              <c:f>Sheet2!$K$3:$K$4</c:f>
              <c:strCache>
                <c:ptCount val="2"/>
                <c:pt idx="0">
                  <c:v>テスト前</c:v>
                </c:pt>
                <c:pt idx="1">
                  <c:v>テスト後</c:v>
                </c:pt>
              </c:strCache>
            </c:strRef>
          </c:cat>
          <c:val>
            <c:numRef>
              <c:f>Sheet2!$L$3:$L$4</c:f>
              <c:numCache>
                <c:formatCode>0</c:formatCode>
                <c:ptCount val="2"/>
                <c:pt idx="0">
                  <c:v>133.42857142857142</c:v>
                </c:pt>
                <c:pt idx="1">
                  <c:v>145.57142857142858</c:v>
                </c:pt>
              </c:numCache>
            </c:numRef>
          </c:val>
          <c:extLst>
            <c:ext xmlns:c16="http://schemas.microsoft.com/office/drawing/2014/chart" uri="{C3380CC4-5D6E-409C-BE32-E72D297353CC}">
              <c16:uniqueId val="{00000000-9A03-4A6C-99BA-E7BFFC1047AF}"/>
            </c:ext>
          </c:extLst>
        </c:ser>
        <c:dLbls>
          <c:showLegendKey val="0"/>
          <c:showVal val="0"/>
          <c:showCatName val="0"/>
          <c:showSerName val="0"/>
          <c:showPercent val="0"/>
          <c:showBubbleSize val="0"/>
        </c:dLbls>
        <c:gapWidth val="219"/>
        <c:overlap val="-27"/>
        <c:axId val="549407112"/>
        <c:axId val="549397272"/>
      </c:barChart>
      <c:lineChart>
        <c:grouping val="standard"/>
        <c:varyColors val="0"/>
        <c:ser>
          <c:idx val="1"/>
          <c:order val="1"/>
          <c:tx>
            <c:strRef>
              <c:f>Sheet2!$M$2</c:f>
              <c:strCache>
                <c:ptCount val="1"/>
                <c:pt idx="0">
                  <c:v>問題正答率</c:v>
                </c:pt>
              </c:strCache>
            </c:strRef>
          </c:tx>
          <c:spPr>
            <a:ln w="28575" cap="rnd">
              <a:solidFill>
                <a:schemeClr val="accent2"/>
              </a:solidFill>
              <a:round/>
            </a:ln>
            <a:effectLst/>
          </c:spPr>
          <c:marker>
            <c:symbol val="none"/>
          </c:marker>
          <c:cat>
            <c:strRef>
              <c:f>Sheet2!$K$3:$K$4</c:f>
              <c:strCache>
                <c:ptCount val="2"/>
                <c:pt idx="0">
                  <c:v>テスト前</c:v>
                </c:pt>
                <c:pt idx="1">
                  <c:v>テスト後</c:v>
                </c:pt>
              </c:strCache>
            </c:strRef>
          </c:cat>
          <c:val>
            <c:numRef>
              <c:f>Sheet2!$M$3:$M$4</c:f>
              <c:numCache>
                <c:formatCode>0%</c:formatCode>
                <c:ptCount val="2"/>
                <c:pt idx="0">
                  <c:v>0.47142857142857147</c:v>
                </c:pt>
                <c:pt idx="1">
                  <c:v>0.71428571428571441</c:v>
                </c:pt>
              </c:numCache>
            </c:numRef>
          </c:val>
          <c:smooth val="0"/>
          <c:extLst>
            <c:ext xmlns:c16="http://schemas.microsoft.com/office/drawing/2014/chart" uri="{C3380CC4-5D6E-409C-BE32-E72D297353CC}">
              <c16:uniqueId val="{00000001-9A03-4A6C-99BA-E7BFFC1047AF}"/>
            </c:ext>
          </c:extLst>
        </c:ser>
        <c:dLbls>
          <c:showLegendKey val="0"/>
          <c:showVal val="0"/>
          <c:showCatName val="0"/>
          <c:showSerName val="0"/>
          <c:showPercent val="0"/>
          <c:showBubbleSize val="0"/>
        </c:dLbls>
        <c:marker val="1"/>
        <c:smooth val="0"/>
        <c:axId val="549398912"/>
        <c:axId val="549397600"/>
      </c:lineChart>
      <c:catAx>
        <c:axId val="54940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49397272"/>
        <c:crosses val="autoZero"/>
        <c:auto val="1"/>
        <c:lblAlgn val="ctr"/>
        <c:lblOffset val="100"/>
        <c:noMultiLvlLbl val="0"/>
      </c:catAx>
      <c:valAx>
        <c:axId val="549397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ja-JP"/>
          </a:p>
        </c:txPr>
        <c:crossAx val="549407112"/>
        <c:crosses val="autoZero"/>
        <c:crossBetween val="between"/>
        <c:majorUnit val="5"/>
      </c:valAx>
      <c:valAx>
        <c:axId val="54939760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ja-JP"/>
          </a:p>
        </c:txPr>
        <c:crossAx val="549398912"/>
        <c:crosses val="max"/>
        <c:crossBetween val="between"/>
      </c:valAx>
      <c:catAx>
        <c:axId val="549398912"/>
        <c:scaling>
          <c:orientation val="minMax"/>
        </c:scaling>
        <c:delete val="1"/>
        <c:axPos val="b"/>
        <c:numFmt formatCode="General" sourceLinked="1"/>
        <c:majorTickMark val="none"/>
        <c:minorTickMark val="none"/>
        <c:tickLblPos val="nextTo"/>
        <c:crossAx val="54939760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sz="11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20-421A-A2FF-79D7E38ED5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20-421A-A2FF-79D7E38ED5FD}"/>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F620-421A-A2FF-79D7E38ED5FD}"/>
              </c:ext>
            </c:extLst>
          </c:dPt>
          <c:dLbls>
            <c:dLbl>
              <c:idx val="0"/>
              <c:tx>
                <c:rich>
                  <a:bodyPr/>
                  <a:lstStyle/>
                  <a:p>
                    <a:fld id="{3CA28901-5F78-453A-ACF8-C285F1A0B851}" type="CATEGORYNAME">
                      <a:rPr lang="ja-JP" altLang="en-US" sz="1400" b="1">
                        <a:solidFill>
                          <a:schemeClr val="bg1"/>
                        </a:solidFill>
                      </a:rPr>
                      <a:pPr/>
                      <a:t>[分類名]</a:t>
                    </a:fld>
                    <a:r>
                      <a:rPr lang="en-US" altLang="ja-JP" sz="1400" b="1" baseline="0">
                        <a:solidFill>
                          <a:schemeClr val="bg1"/>
                        </a:solidFill>
                      </a:rPr>
                      <a:t>, </a:t>
                    </a:r>
                    <a:fld id="{8CB404C5-EA4D-475C-9326-A88BB4F75428}" type="VALUE">
                      <a:rPr lang="en-US" altLang="ja-JP" sz="1400" b="1" baseline="0">
                        <a:solidFill>
                          <a:schemeClr val="bg1"/>
                        </a:solidFill>
                      </a:rPr>
                      <a:pPr/>
                      <a:t>[値]</a:t>
                    </a:fld>
                    <a:endParaRPr lang="en-US" altLang="ja-JP" sz="1400" b="1" baseline="0">
                      <a:solidFill>
                        <a:schemeClr val="bg1"/>
                      </a:solidFill>
                    </a:endParaRPr>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20-421A-A2FF-79D7E38ED5FD}"/>
                </c:ext>
              </c:extLst>
            </c:dLbl>
            <c:dLbl>
              <c:idx val="1"/>
              <c:tx>
                <c:rich>
                  <a:bodyPr/>
                  <a:lstStyle/>
                  <a:p>
                    <a:fld id="{329497A9-B93C-4DFC-98FB-F311A5328B6B}" type="CATEGORYNAME">
                      <a:rPr lang="ja-JP" altLang="en-US" sz="1400" b="1">
                        <a:solidFill>
                          <a:schemeClr val="bg1"/>
                        </a:solidFill>
                      </a:rPr>
                      <a:pPr/>
                      <a:t>[分類名]</a:t>
                    </a:fld>
                    <a:r>
                      <a:rPr lang="en-US" altLang="ja-JP" sz="1400" b="1" baseline="0">
                        <a:solidFill>
                          <a:schemeClr val="bg1"/>
                        </a:solidFill>
                      </a:rPr>
                      <a:t>, </a:t>
                    </a:r>
                    <a:fld id="{9BD2CAC9-49B7-4238-95DF-53ABCC161AF8}" type="VALUE">
                      <a:rPr lang="en-US" altLang="ja-JP" sz="1400" b="1" baseline="0">
                        <a:solidFill>
                          <a:schemeClr val="bg1"/>
                        </a:solidFill>
                      </a:rPr>
                      <a:pPr/>
                      <a:t>[値]</a:t>
                    </a:fld>
                    <a:endParaRPr lang="en-US" altLang="ja-JP" sz="1400" b="1" baseline="0">
                      <a:solidFill>
                        <a:schemeClr val="bg1"/>
                      </a:solidFill>
                    </a:endParaRPr>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20-421A-A2FF-79D7E38ED5FD}"/>
                </c:ext>
              </c:extLst>
            </c:dLbl>
            <c:dLbl>
              <c:idx val="2"/>
              <c:tx>
                <c:rich>
                  <a:bodyPr/>
                  <a:lstStyle/>
                  <a:p>
                    <a:fld id="{436E20C8-7240-492B-B05C-925D87379711}" type="CATEGORYNAME">
                      <a:rPr lang="ja-JP" altLang="en-US" sz="1400" b="1">
                        <a:solidFill>
                          <a:schemeClr val="bg1"/>
                        </a:solidFill>
                      </a:rPr>
                      <a:pPr/>
                      <a:t>[分類名]</a:t>
                    </a:fld>
                    <a:r>
                      <a:rPr lang="en-US" altLang="ja-JP" sz="1400" b="1" baseline="0">
                        <a:solidFill>
                          <a:schemeClr val="bg1"/>
                        </a:solidFill>
                      </a:rPr>
                      <a:t>, </a:t>
                    </a:r>
                    <a:fld id="{D3C291A3-6828-45A0-BC81-378E74223BDA}" type="VALUE">
                      <a:rPr lang="en-US" altLang="ja-JP" sz="1400" b="1" baseline="0">
                        <a:solidFill>
                          <a:schemeClr val="bg1"/>
                        </a:solidFill>
                      </a:rPr>
                      <a:pPr/>
                      <a:t>[値]</a:t>
                    </a:fld>
                    <a:endParaRPr lang="en-US" altLang="ja-JP" sz="1400" b="1" baseline="0">
                      <a:solidFill>
                        <a:schemeClr val="bg1"/>
                      </a:solidFill>
                    </a:endParaRPr>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620-421A-A2FF-79D7E38ED5F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'[新規 Microsoft Excel ワークシート.xlsx]Sheet1'!$C$2:$E$2</c:f>
              <c:strCache>
                <c:ptCount val="3"/>
                <c:pt idx="0">
                  <c:v>やりやすかった</c:v>
                </c:pt>
                <c:pt idx="1">
                  <c:v>普通</c:v>
                </c:pt>
                <c:pt idx="2">
                  <c:v>やりにくかった</c:v>
                </c:pt>
              </c:strCache>
            </c:strRef>
          </c:cat>
          <c:val>
            <c:numRef>
              <c:f>'[新規 Microsoft Excel ワークシート.xlsx]Sheet1'!$C$3:$E$3</c:f>
              <c:numCache>
                <c:formatCode>0%</c:formatCode>
                <c:ptCount val="3"/>
                <c:pt idx="0">
                  <c:v>0.33333333333333337</c:v>
                </c:pt>
                <c:pt idx="1">
                  <c:v>0.33333333333333337</c:v>
                </c:pt>
                <c:pt idx="2">
                  <c:v>0.33333333333333337</c:v>
                </c:pt>
              </c:numCache>
            </c:numRef>
          </c:val>
          <c:extLst>
            <c:ext xmlns:c16="http://schemas.microsoft.com/office/drawing/2014/chart" uri="{C3380CC4-5D6E-409C-BE32-E72D297353CC}">
              <c16:uniqueId val="{00000006-F620-421A-A2FF-79D7E38ED5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81210-FBFC-4D7E-B29B-BBC9C3F6BA78}" type="datetimeFigureOut">
              <a:rPr kumimoji="1" lang="ja-JP" altLang="en-US" smtClean="0"/>
              <a:t>2022/2/12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E83F9-3A8D-4F32-B30D-DFDD182ABC85}" type="slidenum">
              <a:rPr kumimoji="1" lang="ja-JP" altLang="en-US" smtClean="0"/>
              <a:t>‹#›</a:t>
            </a:fld>
            <a:endParaRPr kumimoji="1" lang="ja-JP" altLang="en-US"/>
          </a:p>
        </p:txBody>
      </p:sp>
    </p:spTree>
    <p:extLst>
      <p:ext uri="{BB962C8B-B14F-4D97-AF65-F5344CB8AC3E}">
        <p14:creationId xmlns:p14="http://schemas.microsoft.com/office/powerpoint/2010/main" val="4004818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a:t>
            </a:fld>
            <a:endParaRPr kumimoji="1" lang="ja-JP" altLang="en-US"/>
          </a:p>
        </p:txBody>
      </p:sp>
    </p:spTree>
    <p:extLst>
      <p:ext uri="{BB962C8B-B14F-4D97-AF65-F5344CB8AC3E}">
        <p14:creationId xmlns:p14="http://schemas.microsoft.com/office/powerpoint/2010/main" val="253535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正確に入力を進めていくと、図</a:t>
            </a:r>
            <a:r>
              <a:rPr kumimoji="1" lang="en-US" altLang="ja-JP" dirty="0"/>
              <a:t>7</a:t>
            </a:r>
            <a:r>
              <a:rPr kumimoji="1" lang="ja-JP" altLang="en-US" dirty="0"/>
              <a:t>のように、入力された文字が透過されます。ここで文字を透過させた理由として、問題を単語として認識してもらうことにより、スペルミスによるタイピングミスを減らす事が出来ると考えた為です。また、タイプミスをすると、図</a:t>
            </a:r>
            <a:r>
              <a:rPr kumimoji="1" lang="en-US" altLang="ja-JP" dirty="0"/>
              <a:t>8</a:t>
            </a:r>
            <a:r>
              <a:rPr kumimoji="1" lang="ja-JP" altLang="en-US" dirty="0"/>
              <a:t>のように画面に</a:t>
            </a:r>
            <a:r>
              <a:rPr kumimoji="1" lang="en-US" altLang="ja-JP" dirty="0"/>
              <a:t>miss</a:t>
            </a:r>
            <a:r>
              <a:rPr kumimoji="1" lang="ja-JP" altLang="en-US" dirty="0"/>
              <a:t>という文字と音での通知があります。</a:t>
            </a:r>
            <a:r>
              <a:rPr kumimoji="1" lang="en-US" altLang="ja-JP" dirty="0"/>
              <a:t>(Enter)</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10</a:t>
            </a:fld>
            <a:endParaRPr kumimoji="1" lang="ja-JP" altLang="en-US"/>
          </a:p>
        </p:txBody>
      </p:sp>
    </p:spTree>
    <p:extLst>
      <p:ext uri="{BB962C8B-B14F-4D97-AF65-F5344CB8AC3E}">
        <p14:creationId xmlns:p14="http://schemas.microsoft.com/office/powerpoint/2010/main" val="292955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アプリをプレイし終えると、図</a:t>
            </a:r>
            <a:r>
              <a:rPr kumimoji="1" lang="en-US" altLang="ja-JP" dirty="0"/>
              <a:t>9,10</a:t>
            </a:r>
            <a:r>
              <a:rPr kumimoji="1" lang="ja-JP" altLang="en-US" dirty="0"/>
              <a:t>のように今回のスコアと問題その解説が表示されます。この解説を読むことで、タイピングと同時に言語学習も進める事が出来るようになっています。解説をすべて読み終えると、図</a:t>
            </a:r>
            <a:r>
              <a:rPr kumimoji="1" lang="en-US" altLang="ja-JP" dirty="0"/>
              <a:t>10</a:t>
            </a:r>
            <a:r>
              <a:rPr kumimoji="1" lang="ja-JP" altLang="en-US" dirty="0"/>
              <a:t>にある間違えた問題を復習ボタンをクリックすることで、タイピングミスが</a:t>
            </a:r>
            <a:r>
              <a:rPr kumimoji="1" lang="en-US" altLang="ja-JP" dirty="0"/>
              <a:t>1</a:t>
            </a:r>
            <a:r>
              <a:rPr kumimoji="1" lang="ja-JP" altLang="en-US" dirty="0"/>
              <a:t>回以上あった問題を再び解くことが出来ます。</a:t>
            </a:r>
            <a:r>
              <a:rPr kumimoji="1" lang="en-US" altLang="ja-JP" dirty="0"/>
              <a:t>(Enter)</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11</a:t>
            </a:fld>
            <a:endParaRPr kumimoji="1" lang="ja-JP" altLang="en-US"/>
          </a:p>
        </p:txBody>
      </p:sp>
    </p:spTree>
    <p:extLst>
      <p:ext uri="{BB962C8B-B14F-4D97-AF65-F5344CB8AC3E}">
        <p14:creationId xmlns:p14="http://schemas.microsoft.com/office/powerpoint/2010/main" val="364517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タイピングミスが</a:t>
            </a:r>
            <a:r>
              <a:rPr kumimoji="1" lang="en-US" altLang="ja-JP" dirty="0"/>
              <a:t>1</a:t>
            </a:r>
            <a:r>
              <a:rPr kumimoji="1" lang="ja-JP" altLang="en-US" dirty="0"/>
              <a:t>度もなかった場合は、図</a:t>
            </a:r>
            <a:r>
              <a:rPr kumimoji="1" lang="en-US" altLang="ja-JP" dirty="0"/>
              <a:t>11</a:t>
            </a:r>
            <a:r>
              <a:rPr kumimoji="1" lang="ja-JP" altLang="en-US" dirty="0"/>
              <a:t>の画面に移り、アプリを終了します。タイピングミスがあった場合は、図</a:t>
            </a:r>
            <a:r>
              <a:rPr kumimoji="1" lang="en-US" altLang="ja-JP" dirty="0"/>
              <a:t>12</a:t>
            </a:r>
            <a:r>
              <a:rPr kumimoji="1" lang="ja-JP" altLang="en-US" dirty="0"/>
              <a:t>のように、間違えた問題だけもう一度解きなおすことが出来ます。</a:t>
            </a:r>
            <a:r>
              <a:rPr kumimoji="1" lang="en-US" altLang="ja-JP" dirty="0"/>
              <a:t>(Enter)</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12</a:t>
            </a:fld>
            <a:endParaRPr kumimoji="1" lang="ja-JP" altLang="en-US"/>
          </a:p>
        </p:txBody>
      </p:sp>
    </p:spTree>
    <p:extLst>
      <p:ext uri="{BB962C8B-B14F-4D97-AF65-F5344CB8AC3E}">
        <p14:creationId xmlns:p14="http://schemas.microsoft.com/office/powerpoint/2010/main" val="358003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復習問題を全て終えると、図</a:t>
            </a:r>
            <a:r>
              <a:rPr kumimoji="1" lang="en-US" altLang="ja-JP" dirty="0"/>
              <a:t>13</a:t>
            </a:r>
            <a:r>
              <a:rPr kumimoji="1" lang="ja-JP" altLang="en-US" dirty="0"/>
              <a:t>の画面に移り、アプリが終了されます。これが、本アプリケーションの開始から終了までの一連の流れとなります。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13</a:t>
            </a:fld>
            <a:endParaRPr kumimoji="1" lang="ja-JP" altLang="en-US"/>
          </a:p>
        </p:txBody>
      </p:sp>
    </p:spTree>
    <p:extLst>
      <p:ext uri="{BB962C8B-B14F-4D97-AF65-F5344CB8AC3E}">
        <p14:creationId xmlns:p14="http://schemas.microsoft.com/office/powerpoint/2010/main" val="192387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次に、このアプリケーションを用いて実施したユーザテストについて、説明します。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14</a:t>
            </a:fld>
            <a:endParaRPr kumimoji="1" lang="ja-JP" altLang="en-US"/>
          </a:p>
        </p:txBody>
      </p:sp>
    </p:spTree>
    <p:extLst>
      <p:ext uri="{BB962C8B-B14F-4D97-AF65-F5344CB8AC3E}">
        <p14:creationId xmlns:p14="http://schemas.microsoft.com/office/powerpoint/2010/main" val="1381158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次に、本アプリケーションの使いやすさやどの程度の学習効果があるのかを検証するために実施したユーザテストの内容・結果について説明します。ユーザテストは、</a:t>
            </a:r>
            <a:r>
              <a:rPr kumimoji="1" lang="en-US" altLang="ja-JP" dirty="0"/>
              <a:t>C</a:t>
            </a:r>
            <a:r>
              <a:rPr kumimoji="1" lang="ja-JP" altLang="en-US" dirty="0"/>
              <a:t>言語</a:t>
            </a:r>
            <a:r>
              <a:rPr kumimoji="1" lang="en-US" altLang="ja-JP" dirty="0"/>
              <a:t>7</a:t>
            </a:r>
            <a:r>
              <a:rPr kumimoji="1" lang="ja-JP" altLang="en-US" dirty="0"/>
              <a:t>人、</a:t>
            </a:r>
            <a:r>
              <a:rPr kumimoji="1" lang="en-US" altLang="ja-JP" dirty="0"/>
              <a:t>JavaScript8</a:t>
            </a:r>
            <a:r>
              <a:rPr kumimoji="1" lang="ja-JP" altLang="en-US" dirty="0"/>
              <a:t>人の計</a:t>
            </a:r>
            <a:r>
              <a:rPr kumimoji="1" lang="en-US" altLang="ja-JP" dirty="0"/>
              <a:t>15</a:t>
            </a:r>
            <a:r>
              <a:rPr kumimoji="1" lang="ja-JP" altLang="en-US" dirty="0"/>
              <a:t>人に協力していただき実施しました。実施手順は、まず初めに、開始前のアンケートと言語テスト、タイピングテストを実施し、その後、本アプリケーションを合計</a:t>
            </a:r>
            <a:r>
              <a:rPr kumimoji="1" lang="en-US" altLang="ja-JP" dirty="0"/>
              <a:t>10</a:t>
            </a:r>
            <a:r>
              <a:rPr kumimoji="1" lang="ja-JP" altLang="en-US" dirty="0"/>
              <a:t>回プレイしてもらいます。最後に、終了後アンケートと言語テスト、タイピングテストをしてもらうという流れです。次に、これらの詳細について説明していきます。まず初めに、</a:t>
            </a:r>
            <a:r>
              <a:rPr kumimoji="1" lang="en-US" altLang="ja-JP" dirty="0"/>
              <a:t>(Enter)</a:t>
            </a:r>
            <a:r>
              <a:rPr kumimoji="1" lang="ja-JP" altLang="en-US" dirty="0"/>
              <a:t>こちらのアンケートについてです。</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15</a:t>
            </a:fld>
            <a:endParaRPr kumimoji="1" lang="ja-JP" altLang="en-US"/>
          </a:p>
        </p:txBody>
      </p:sp>
    </p:spTree>
    <p:extLst>
      <p:ext uri="{BB962C8B-B14F-4D97-AF65-F5344CB8AC3E}">
        <p14:creationId xmlns:p14="http://schemas.microsoft.com/office/powerpoint/2010/main" val="94313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まず、開始前アンケートですが、</a:t>
            </a:r>
            <a:r>
              <a:rPr kumimoji="1" lang="en-US" altLang="ja-JP" dirty="0"/>
              <a:t>(Enter)</a:t>
            </a:r>
            <a:r>
              <a:rPr kumimoji="1" lang="ja-JP" altLang="en-US" dirty="0"/>
              <a:t>プログラム経験の有無と日常でどのくらいパソコンに触れるかについてアンケートを取りました。</a:t>
            </a:r>
            <a:r>
              <a:rPr kumimoji="1" lang="en-US" altLang="ja-JP" dirty="0"/>
              <a:t>(Enter)</a:t>
            </a:r>
            <a:r>
              <a:rPr kumimoji="1" lang="ja-JP" altLang="en-US" dirty="0"/>
              <a:t>これにより、どの層のどんな人に効果があるアプリケーションなのか、</a:t>
            </a:r>
            <a:r>
              <a:rPr kumimoji="1" lang="en-US" altLang="ja-JP" dirty="0"/>
              <a:t>(</a:t>
            </a:r>
            <a:r>
              <a:rPr kumimoji="1" lang="ja-JP" altLang="en-US" dirty="0"/>
              <a:t>当初の目的である、プログラミング初心者に効果があるのか</a:t>
            </a:r>
            <a:r>
              <a:rPr kumimoji="1" lang="en-US" altLang="ja-JP" dirty="0"/>
              <a:t>)</a:t>
            </a:r>
            <a:r>
              <a:rPr kumimoji="1" lang="ja-JP" altLang="en-US" dirty="0"/>
              <a:t>を調査しました。</a:t>
            </a:r>
            <a:r>
              <a:rPr kumimoji="1" lang="en-US" altLang="ja-JP" dirty="0"/>
              <a:t>(Enter)</a:t>
            </a:r>
            <a:endParaRPr kumimoji="1" lang="ja-JP" altLang="en-US"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16</a:t>
            </a:fld>
            <a:endParaRPr kumimoji="1" lang="ja-JP" altLang="en-US"/>
          </a:p>
        </p:txBody>
      </p:sp>
    </p:spTree>
    <p:extLst>
      <p:ext uri="{BB962C8B-B14F-4D97-AF65-F5344CB8AC3E}">
        <p14:creationId xmlns:p14="http://schemas.microsoft.com/office/powerpoint/2010/main" val="151307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また、終了後アンケートでは、</a:t>
            </a:r>
            <a:r>
              <a:rPr kumimoji="1" lang="en-US" altLang="ja-JP" dirty="0"/>
              <a:t>(Enter)</a:t>
            </a:r>
            <a:r>
              <a:rPr kumimoji="1" lang="ja-JP" altLang="en-US" dirty="0"/>
              <a:t>アプリが他のものと比べて使いやすかったか、アプリをプレイしての感想を聞き、</a:t>
            </a:r>
            <a:r>
              <a:rPr kumimoji="1" lang="en-US" altLang="ja-JP" dirty="0"/>
              <a:t>(Enter)(Enter)</a:t>
            </a:r>
            <a:r>
              <a:rPr kumimoji="1" lang="ja-JP" altLang="en-US" dirty="0"/>
              <a:t>本アプリの使用感について調査しました。</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17</a:t>
            </a:fld>
            <a:endParaRPr kumimoji="1" lang="ja-JP" altLang="en-US"/>
          </a:p>
        </p:txBody>
      </p:sp>
    </p:spTree>
    <p:extLst>
      <p:ext uri="{BB962C8B-B14F-4D97-AF65-F5344CB8AC3E}">
        <p14:creationId xmlns:p14="http://schemas.microsoft.com/office/powerpoint/2010/main" val="4069845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(Enter)</a:t>
            </a:r>
            <a:r>
              <a:rPr kumimoji="1" lang="ja-JP" altLang="en-US" dirty="0"/>
              <a:t>開始前と終了前に実施したテストについて説明します。</a:t>
            </a:r>
            <a:r>
              <a:rPr kumimoji="1" lang="en-US" altLang="ja-JP" dirty="0"/>
              <a:t>(Enter)</a:t>
            </a:r>
            <a:endParaRPr kumimoji="1" lang="ja-JP" altLang="en-US"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18</a:t>
            </a:fld>
            <a:endParaRPr kumimoji="1" lang="ja-JP" altLang="en-US"/>
          </a:p>
        </p:txBody>
      </p:sp>
    </p:spTree>
    <p:extLst>
      <p:ext uri="{BB962C8B-B14F-4D97-AF65-F5344CB8AC3E}">
        <p14:creationId xmlns:p14="http://schemas.microsoft.com/office/powerpoint/2010/main" val="3497039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次に、言語テストについてです。これは、</a:t>
            </a:r>
            <a:r>
              <a:rPr kumimoji="1" lang="en-US" altLang="ja-JP" dirty="0"/>
              <a:t>(Enter)</a:t>
            </a:r>
            <a:r>
              <a:rPr kumimoji="1" lang="ja-JP" altLang="en-US" dirty="0"/>
              <a:t>プログラミングの学習効果を調査するために行いました。</a:t>
            </a:r>
            <a:r>
              <a:rPr kumimoji="1" lang="en-US" altLang="ja-JP" dirty="0"/>
              <a:t>(Enter)</a:t>
            </a:r>
            <a:r>
              <a:rPr kumimoji="1" lang="ja-JP" altLang="en-US" dirty="0"/>
              <a:t>テストの難易度は、言語の基礎知識があるかを確認するような簡単なレベルで、テスト問題は、それぞれの言語の基本を学ぶときに使用する教科書を用いて作成し、タイピングアプリの解説をしっかり読むと必ず解ける内容にしました。また、タイピングテストは、</a:t>
            </a:r>
            <a:r>
              <a:rPr kumimoji="1" lang="en-US" altLang="ja-JP" dirty="0"/>
              <a:t>E-typing</a:t>
            </a:r>
            <a:r>
              <a:rPr kumimoji="1" lang="ja-JP" altLang="en-US" dirty="0"/>
              <a:t>を用いて行いました。</a:t>
            </a:r>
            <a:r>
              <a:rPr kumimoji="1" lang="en-US" altLang="ja-JP" dirty="0"/>
              <a:t>E-typing</a:t>
            </a:r>
            <a:r>
              <a:rPr kumimoji="1" lang="ja-JP" altLang="en-US" dirty="0"/>
              <a:t>を使用した理由は、他のタイピングアプリと比べてスコアがかなり詳細に設定されており、伸び率が分かりやすいと感じた為です。</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19</a:t>
            </a:fld>
            <a:endParaRPr kumimoji="1" lang="ja-JP" altLang="en-US"/>
          </a:p>
        </p:txBody>
      </p:sp>
    </p:spTree>
    <p:extLst>
      <p:ext uri="{BB962C8B-B14F-4D97-AF65-F5344CB8AC3E}">
        <p14:creationId xmlns:p14="http://schemas.microsoft.com/office/powerpoint/2010/main" val="299468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この発表は、このスライドの流れで進めていきます。まず初めに、</a:t>
            </a:r>
            <a:r>
              <a:rPr kumimoji="1" lang="en-US" altLang="ja-JP" dirty="0"/>
              <a:t>(Enter)</a:t>
            </a:r>
            <a:r>
              <a:rPr kumimoji="1" lang="ja-JP" altLang="en-US" dirty="0"/>
              <a:t>アプリケーションを制作した背景や目的について説明します。</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2</a:t>
            </a:fld>
            <a:endParaRPr kumimoji="1" lang="ja-JP" altLang="en-US"/>
          </a:p>
        </p:txBody>
      </p:sp>
    </p:spTree>
    <p:extLst>
      <p:ext uri="{BB962C8B-B14F-4D97-AF65-F5344CB8AC3E}">
        <p14:creationId xmlns:p14="http://schemas.microsoft.com/office/powerpoint/2010/main" val="155685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(Enter)</a:t>
            </a:r>
            <a:r>
              <a:rPr kumimoji="1" lang="ja-JP" altLang="en-US" dirty="0"/>
              <a:t>テストの中身について、説明します。</a:t>
            </a:r>
            <a:r>
              <a:rPr kumimoji="1" lang="en-US" altLang="ja-JP" dirty="0"/>
              <a:t>(Enter)</a:t>
            </a:r>
            <a:endParaRPr kumimoji="1" lang="ja-JP" altLang="en-US"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20</a:t>
            </a:fld>
            <a:endParaRPr kumimoji="1" lang="ja-JP" altLang="en-US"/>
          </a:p>
        </p:txBody>
      </p:sp>
    </p:spTree>
    <p:extLst>
      <p:ext uri="{BB962C8B-B14F-4D97-AF65-F5344CB8AC3E}">
        <p14:creationId xmlns:p14="http://schemas.microsoft.com/office/powerpoint/2010/main" val="2602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まず、テスト期間ですが、</a:t>
            </a:r>
            <a:r>
              <a:rPr kumimoji="1" lang="en-US" altLang="ja-JP" dirty="0"/>
              <a:t>20</a:t>
            </a:r>
            <a:r>
              <a:rPr kumimoji="1" lang="ja-JP" altLang="en-US" dirty="0"/>
              <a:t>日間とし、その間に、計</a:t>
            </a:r>
            <a:r>
              <a:rPr kumimoji="1" lang="en-US" altLang="ja-JP" dirty="0"/>
              <a:t>10</a:t>
            </a:r>
            <a:r>
              <a:rPr kumimoji="1" lang="ja-JP" altLang="en-US" dirty="0"/>
              <a:t>回プレイしてもらうという風に設定しました。また、</a:t>
            </a:r>
            <a:r>
              <a:rPr kumimoji="1" lang="en-US" altLang="ja-JP" dirty="0"/>
              <a:t>2</a:t>
            </a:r>
            <a:r>
              <a:rPr kumimoji="1" lang="ja-JP" altLang="en-US" dirty="0"/>
              <a:t>日に</a:t>
            </a:r>
            <a:r>
              <a:rPr kumimoji="1" lang="en-US" altLang="ja-JP" dirty="0"/>
              <a:t>1</a:t>
            </a:r>
            <a:r>
              <a:rPr kumimoji="1" lang="ja-JP" altLang="en-US" dirty="0"/>
              <a:t>回のプレイを推奨しました。この理由として、複数の論文を参考に、タイピング練習の効果が出るのはおよそ</a:t>
            </a:r>
            <a:r>
              <a:rPr kumimoji="1" lang="en-US" altLang="ja-JP" dirty="0"/>
              <a:t>10</a:t>
            </a:r>
            <a:r>
              <a:rPr kumimoji="1" lang="ja-JP" altLang="en-US" dirty="0"/>
              <a:t>分程度の学習を</a:t>
            </a:r>
            <a:r>
              <a:rPr kumimoji="1" lang="en-US" altLang="ja-JP" dirty="0"/>
              <a:t>10</a:t>
            </a:r>
            <a:r>
              <a:rPr kumimoji="1" lang="ja-JP" altLang="en-US" dirty="0"/>
              <a:t>回ほど継続的に行う必要があるという結論になり、このように設定しました。</a:t>
            </a:r>
            <a:r>
              <a:rPr kumimoji="1" lang="en-US" altLang="ja-JP" dirty="0"/>
              <a:t>(Enter)</a:t>
            </a:r>
            <a:r>
              <a:rPr kumimoji="1" lang="ja-JP" altLang="en-US" dirty="0"/>
              <a:t>また、難易度は</a:t>
            </a:r>
            <a:r>
              <a:rPr kumimoji="1" lang="en-US" altLang="ja-JP" dirty="0"/>
              <a:t>(</a:t>
            </a:r>
            <a:r>
              <a:rPr kumimoji="1" lang="ja-JP" altLang="en-US" dirty="0"/>
              <a:t>この</a:t>
            </a:r>
            <a:r>
              <a:rPr kumimoji="1" lang="en-US" altLang="ja-JP" dirty="0"/>
              <a:t>10</a:t>
            </a:r>
            <a:r>
              <a:rPr kumimoji="1" lang="ja-JP" altLang="en-US" dirty="0"/>
              <a:t>回の内訳は</a:t>
            </a:r>
            <a:r>
              <a:rPr kumimoji="1" lang="en-US" altLang="ja-JP" dirty="0"/>
              <a:t>)</a:t>
            </a:r>
            <a:r>
              <a:rPr kumimoji="1" lang="ja-JP" altLang="en-US" dirty="0"/>
              <a:t>、</a:t>
            </a:r>
            <a:r>
              <a:rPr kumimoji="1" lang="en-US" altLang="ja-JP" dirty="0"/>
              <a:t>(Enter)</a:t>
            </a:r>
            <a:r>
              <a:rPr kumimoji="1" lang="ja-JP" altLang="en-US" dirty="0"/>
              <a:t>かんたんを</a:t>
            </a:r>
            <a:r>
              <a:rPr kumimoji="1" lang="en-US" altLang="ja-JP" dirty="0"/>
              <a:t>5</a:t>
            </a:r>
            <a:r>
              <a:rPr kumimoji="1" lang="ja-JP" altLang="en-US" dirty="0"/>
              <a:t>回、ふつうを</a:t>
            </a:r>
            <a:r>
              <a:rPr kumimoji="1" lang="en-US" altLang="ja-JP" dirty="0"/>
              <a:t>3</a:t>
            </a:r>
            <a:r>
              <a:rPr kumimoji="1" lang="ja-JP" altLang="en-US" dirty="0"/>
              <a:t>回、むずかしいを</a:t>
            </a:r>
            <a:r>
              <a:rPr kumimoji="1" lang="en-US" altLang="ja-JP" dirty="0"/>
              <a:t>2</a:t>
            </a:r>
            <a:r>
              <a:rPr kumimoji="1" lang="ja-JP" altLang="en-US" dirty="0"/>
              <a:t>回プレイしてもらうこととしました。このように設定した理由は、このアプリのターゲットユーザをプログラミング初心者にしたことから、初心者に言語知識の基礎もより身に着けてもらおうと考えたからです。このような実施要項で、ユーザテストを行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21</a:t>
            </a:fld>
            <a:endParaRPr kumimoji="1" lang="ja-JP" altLang="en-US"/>
          </a:p>
        </p:txBody>
      </p:sp>
    </p:spTree>
    <p:extLst>
      <p:ext uri="{BB962C8B-B14F-4D97-AF65-F5344CB8AC3E}">
        <p14:creationId xmlns:p14="http://schemas.microsoft.com/office/powerpoint/2010/main" val="1061056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テストの結果は、スライドの図の通りです。グラフの通り、</a:t>
            </a:r>
            <a:r>
              <a:rPr kumimoji="1" lang="en-US" altLang="ja-JP" dirty="0"/>
              <a:t>C</a:t>
            </a:r>
            <a:r>
              <a:rPr kumimoji="1" lang="ja-JP" altLang="en-US" dirty="0"/>
              <a:t>言語、</a:t>
            </a:r>
            <a:r>
              <a:rPr kumimoji="1" lang="en-US" altLang="ja-JP" dirty="0"/>
              <a:t>JavaScript</a:t>
            </a:r>
            <a:r>
              <a:rPr kumimoji="1" lang="ja-JP" altLang="en-US" dirty="0"/>
              <a:t>のどちらも、タイピング力、言語学習の向上に効果がある事が分かりました。これらを詳しくみていきます。まずは</a:t>
            </a:r>
            <a:r>
              <a:rPr kumimoji="1" lang="en-US" altLang="ja-JP" dirty="0"/>
              <a:t>(Enter)</a:t>
            </a:r>
            <a:r>
              <a:rPr kumimoji="1" lang="ja-JP" altLang="en-US" dirty="0"/>
              <a:t>こちらのタイピングスコアについてです。</a:t>
            </a:r>
            <a:r>
              <a:rPr kumimoji="1" lang="en-US" altLang="ja-JP" dirty="0"/>
              <a:t>(Enter)</a:t>
            </a:r>
            <a:r>
              <a:rPr kumimoji="1" lang="ja-JP" altLang="en-US" dirty="0"/>
              <a:t>タイピングスコアは、</a:t>
            </a:r>
            <a:r>
              <a:rPr kumimoji="1" lang="en-US" altLang="ja-JP" dirty="0"/>
              <a:t>C</a:t>
            </a:r>
            <a:r>
              <a:rPr kumimoji="1" lang="ja-JP" altLang="en-US" dirty="0"/>
              <a:t>言語が</a:t>
            </a:r>
            <a:r>
              <a:rPr kumimoji="1" lang="en-US" altLang="ja-JP" dirty="0"/>
              <a:t>(Enter)20</a:t>
            </a:r>
            <a:r>
              <a:rPr kumimoji="1" lang="ja-JP" altLang="en-US" dirty="0"/>
              <a:t>、</a:t>
            </a:r>
            <a:r>
              <a:rPr kumimoji="1" lang="en-US" altLang="ja-JP" dirty="0"/>
              <a:t>JavaScript</a:t>
            </a:r>
            <a:r>
              <a:rPr kumimoji="1" lang="ja-JP" altLang="en-US" dirty="0"/>
              <a:t>が</a:t>
            </a:r>
            <a:r>
              <a:rPr kumimoji="1" lang="en-US" altLang="ja-JP" dirty="0"/>
              <a:t>(Enter)12</a:t>
            </a:r>
            <a:r>
              <a:rPr kumimoji="1" lang="ja-JP" altLang="en-US" dirty="0"/>
              <a:t>程上昇しました。これを分かりやすく言い換えると、テスト前と比べて、</a:t>
            </a:r>
            <a:r>
              <a:rPr kumimoji="1" lang="en-US" altLang="ja-JP" dirty="0"/>
              <a:t>1</a:t>
            </a:r>
            <a:r>
              <a:rPr kumimoji="1" lang="ja-JP" altLang="en-US" dirty="0"/>
              <a:t>秒間に</a:t>
            </a:r>
            <a:r>
              <a:rPr kumimoji="1" lang="en-US" altLang="ja-JP" dirty="0"/>
              <a:t>0.5</a:t>
            </a:r>
            <a:r>
              <a:rPr kumimoji="1" lang="ja-JP" altLang="en-US" dirty="0"/>
              <a:t>文字程多くタイピングができるようになったということです。しかし、私が参考にした論文では、最低でもこれの倍程度は同じテスト時間で効果が見られたので、今回のテストでは、あまり大きな効果は得られませんでした。</a:t>
            </a:r>
            <a:r>
              <a:rPr kumimoji="1" lang="en-US" altLang="ja-JP" dirty="0"/>
              <a:t>(Enter)</a:t>
            </a:r>
            <a:r>
              <a:rPr kumimoji="1" lang="ja-JP" altLang="en-US" dirty="0"/>
              <a:t>次に、こちらの、</a:t>
            </a:r>
            <a:r>
              <a:rPr kumimoji="1" lang="en-US" altLang="ja-JP" dirty="0"/>
              <a:t>(Enter)</a:t>
            </a:r>
            <a:r>
              <a:rPr kumimoji="1" lang="ja-JP" altLang="en-US" dirty="0"/>
              <a:t>言語学習効果についてです。</a:t>
            </a:r>
            <a:r>
              <a:rPr kumimoji="1" lang="en-US" altLang="ja-JP" dirty="0"/>
              <a:t>(Enter)</a:t>
            </a:r>
            <a:r>
              <a:rPr kumimoji="1" lang="ja-JP" altLang="en-US" dirty="0"/>
              <a:t>これは、テスト前と比べて、</a:t>
            </a:r>
            <a:r>
              <a:rPr kumimoji="1" lang="en-US" altLang="ja-JP" dirty="0"/>
              <a:t>C</a:t>
            </a:r>
            <a:r>
              <a:rPr kumimoji="1" lang="ja-JP" altLang="en-US" dirty="0"/>
              <a:t>言語は、</a:t>
            </a:r>
            <a:r>
              <a:rPr kumimoji="1" lang="en-US" altLang="ja-JP" dirty="0"/>
              <a:t>(Enter)22%</a:t>
            </a:r>
            <a:r>
              <a:rPr kumimoji="1" lang="ja-JP" altLang="en-US" dirty="0"/>
              <a:t>、</a:t>
            </a:r>
            <a:r>
              <a:rPr kumimoji="1" lang="en-US" altLang="ja-JP" dirty="0"/>
              <a:t>JavaScript</a:t>
            </a:r>
            <a:r>
              <a:rPr kumimoji="1" lang="ja-JP" altLang="en-US" dirty="0"/>
              <a:t>は</a:t>
            </a:r>
            <a:r>
              <a:rPr kumimoji="1" lang="en-US" altLang="ja-JP" dirty="0"/>
              <a:t>(Enter)24%</a:t>
            </a:r>
            <a:r>
              <a:rPr kumimoji="1" lang="ja-JP" altLang="en-US" dirty="0"/>
              <a:t>上昇しました。</a:t>
            </a:r>
            <a:r>
              <a:rPr kumimoji="1" lang="en-US" altLang="ja-JP" dirty="0"/>
              <a:t>10</a:t>
            </a:r>
            <a:r>
              <a:rPr kumimoji="1" lang="ja-JP" altLang="en-US" dirty="0"/>
              <a:t>回の練習で基礎問題の正答率がどちらも</a:t>
            </a:r>
            <a:r>
              <a:rPr kumimoji="1" lang="en-US" altLang="ja-JP" dirty="0"/>
              <a:t>20%</a:t>
            </a:r>
            <a:r>
              <a:rPr kumimoji="1" lang="ja-JP" altLang="en-US" dirty="0"/>
              <a:t>以上上昇している為、言語学習については、大きな効果が得られたと思います。</a:t>
            </a:r>
            <a:r>
              <a:rPr kumimoji="1" lang="en-US" altLang="ja-JP" dirty="0"/>
              <a:t>(Enter)</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22</a:t>
            </a:fld>
            <a:endParaRPr kumimoji="1" lang="ja-JP" altLang="en-US"/>
          </a:p>
        </p:txBody>
      </p:sp>
    </p:spTree>
    <p:extLst>
      <p:ext uri="{BB962C8B-B14F-4D97-AF65-F5344CB8AC3E}">
        <p14:creationId xmlns:p14="http://schemas.microsoft.com/office/powerpoint/2010/main" val="2572694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次に、使用感についてのアンケ</a:t>
            </a:r>
            <a:r>
              <a:rPr kumimoji="1" lang="en-US" altLang="ja-JP" dirty="0"/>
              <a:t>―</a:t>
            </a:r>
            <a:r>
              <a:rPr kumimoji="1" lang="ja-JP" altLang="en-US" dirty="0"/>
              <a:t>トをスライドに示します。このアプリをやりやすいと思ってくれたユーザは全体の</a:t>
            </a:r>
            <a:r>
              <a:rPr kumimoji="1" lang="en-US" altLang="ja-JP" dirty="0"/>
              <a:t>3</a:t>
            </a:r>
            <a:r>
              <a:rPr kumimoji="1" lang="ja-JP" altLang="en-US" dirty="0"/>
              <a:t>割であまり多くなく、普通、やりにくいと答えた人もそれぞれ</a:t>
            </a:r>
            <a:r>
              <a:rPr kumimoji="1" lang="en-US" altLang="ja-JP" dirty="0"/>
              <a:t>3</a:t>
            </a:r>
            <a:r>
              <a:rPr kumimoji="1" lang="ja-JP" altLang="en-US" dirty="0"/>
              <a:t>割で、他のタイピングアプリよりも良いという結果は得られなかった。感想には、</a:t>
            </a:r>
            <a:r>
              <a:rPr kumimoji="1" lang="en-US" altLang="ja-JP" dirty="0"/>
              <a:t>[</a:t>
            </a:r>
            <a:r>
              <a:rPr kumimoji="1" lang="ja-JP" altLang="en-US" dirty="0"/>
              <a:t>アプリの色合いが良かった</a:t>
            </a:r>
            <a:r>
              <a:rPr kumimoji="1" lang="en-US" altLang="ja-JP" dirty="0"/>
              <a:t>] </a:t>
            </a:r>
            <a:r>
              <a:rPr kumimoji="1" lang="ja-JP" altLang="en-US" dirty="0"/>
              <a:t>などの良い感想もあった半面、</a:t>
            </a:r>
            <a:r>
              <a:rPr kumimoji="1" lang="en-US" altLang="ja-JP" dirty="0"/>
              <a:t>[</a:t>
            </a:r>
            <a:r>
              <a:rPr kumimoji="1" lang="ja-JP" altLang="en-US" dirty="0"/>
              <a:t>タイピングミス時の音がうるさい</a:t>
            </a:r>
            <a:r>
              <a:rPr kumimoji="1" lang="en-US" altLang="ja-JP" dirty="0"/>
              <a:t>]</a:t>
            </a:r>
            <a:r>
              <a:rPr kumimoji="1" lang="ja-JP" altLang="en-US" dirty="0"/>
              <a:t>や</a:t>
            </a:r>
            <a:r>
              <a:rPr kumimoji="1" lang="en-US" altLang="ja-JP" dirty="0"/>
              <a:t>[</a:t>
            </a:r>
            <a:r>
              <a:rPr kumimoji="1" lang="ja-JP" altLang="en-US" dirty="0"/>
              <a:t>既存のタイピングアプリの方がやりやすい</a:t>
            </a:r>
            <a:r>
              <a:rPr kumimoji="1" lang="en-US" altLang="ja-JP" dirty="0"/>
              <a:t>]</a:t>
            </a:r>
            <a:r>
              <a:rPr kumimoji="1" lang="ja-JP" altLang="en-US" dirty="0"/>
              <a:t>などの意見があり、これらは、他とはない特徴をだすことなど改善が必要だと感じた。</a:t>
            </a:r>
            <a:r>
              <a:rPr kumimoji="1" lang="en-US" altLang="ja-JP" dirty="0"/>
              <a:t>(Enter)</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23</a:t>
            </a:fld>
            <a:endParaRPr kumimoji="1" lang="ja-JP" altLang="en-US"/>
          </a:p>
        </p:txBody>
      </p:sp>
    </p:spTree>
    <p:extLst>
      <p:ext uri="{BB962C8B-B14F-4D97-AF65-F5344CB8AC3E}">
        <p14:creationId xmlns:p14="http://schemas.microsoft.com/office/powerpoint/2010/main" val="291417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最後にまとめです。</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24</a:t>
            </a:fld>
            <a:endParaRPr kumimoji="1" lang="ja-JP" altLang="en-US"/>
          </a:p>
        </p:txBody>
      </p:sp>
    </p:spTree>
    <p:extLst>
      <p:ext uri="{BB962C8B-B14F-4D97-AF65-F5344CB8AC3E}">
        <p14:creationId xmlns:p14="http://schemas.microsoft.com/office/powerpoint/2010/main" val="2934514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発表の最初にも言いましたが、本研究の目的は、</a:t>
            </a:r>
            <a:r>
              <a:rPr kumimoji="1" lang="en-US" altLang="ja-JP" dirty="0"/>
              <a:t>(Enter)</a:t>
            </a:r>
            <a:r>
              <a:rPr kumimoji="1" lang="ja-JP" altLang="en-US" dirty="0"/>
              <a:t>プログラミング初心者のタイピングミスによるプログラムエラーを減らし、学習効率を上げることでした。このために、タイピング力を上げる為のアプリを開発し、付加価値として言語学習も出来るモノを制作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25</a:t>
            </a:fld>
            <a:endParaRPr kumimoji="1" lang="ja-JP" altLang="en-US"/>
          </a:p>
        </p:txBody>
      </p:sp>
    </p:spTree>
    <p:extLst>
      <p:ext uri="{BB962C8B-B14F-4D97-AF65-F5344CB8AC3E}">
        <p14:creationId xmlns:p14="http://schemas.microsoft.com/office/powerpoint/2010/main" val="2995766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その結果、</a:t>
            </a:r>
            <a:r>
              <a:rPr kumimoji="1" lang="en-US" altLang="ja-JP" dirty="0"/>
              <a:t> (Enter)</a:t>
            </a:r>
            <a:r>
              <a:rPr kumimoji="1" lang="ja-JP" altLang="en-US" dirty="0"/>
              <a:t>言語の学習はかなり進める事が出来ましたが、</a:t>
            </a:r>
            <a:r>
              <a:rPr kumimoji="1" lang="en-US" altLang="ja-JP" dirty="0"/>
              <a:t>(Enter)</a:t>
            </a:r>
            <a:r>
              <a:rPr kumimoji="1" lang="ja-JP" altLang="en-US" dirty="0"/>
              <a:t>タイピング力は、期待していた効果の半分ほどした得られませんでした。また、結果は、ユーザの能力により大きな差があり、プログラミング初心者より、経験者が復習として使うツールとしての効果の方が大きかったように考えられる。</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26</a:t>
            </a:fld>
            <a:endParaRPr kumimoji="1" lang="ja-JP" altLang="en-US"/>
          </a:p>
        </p:txBody>
      </p:sp>
    </p:spTree>
    <p:extLst>
      <p:ext uri="{BB962C8B-B14F-4D97-AF65-F5344CB8AC3E}">
        <p14:creationId xmlns:p14="http://schemas.microsoft.com/office/powerpoint/2010/main" val="293293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このことから、今後のアプリケーションの課題として、</a:t>
            </a:r>
            <a:r>
              <a:rPr kumimoji="1" lang="en-US" altLang="ja-JP" dirty="0"/>
              <a:t>(Enter)</a:t>
            </a:r>
            <a:r>
              <a:rPr kumimoji="1" lang="ja-JP" altLang="en-US" dirty="0"/>
              <a:t>タイピング力をさらに効率よく向上させるための機能改善や</a:t>
            </a:r>
            <a:r>
              <a:rPr kumimoji="1" lang="en-US" altLang="ja-JP" dirty="0"/>
              <a:t>(Enter)</a:t>
            </a:r>
            <a:r>
              <a:rPr kumimoji="1" lang="ja-JP" altLang="en-US" dirty="0"/>
              <a:t>初心者が効率よく言語学習を行える為の機能を充実させること、</a:t>
            </a:r>
            <a:r>
              <a:rPr kumimoji="1" lang="en-US" altLang="ja-JP" dirty="0"/>
              <a:t>(Enter)</a:t>
            </a:r>
            <a:r>
              <a:rPr kumimoji="1" lang="ja-JP" altLang="en-US" dirty="0"/>
              <a:t>よりユーザに使いやすと思ってもらえるようなアプリの改善などが求められる。私自身の研究はここまでですが、このアプリ事体は改善により、よりよいモノにできると考えています。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27</a:t>
            </a:fld>
            <a:endParaRPr kumimoji="1" lang="ja-JP" altLang="en-US"/>
          </a:p>
        </p:txBody>
      </p:sp>
    </p:spTree>
    <p:extLst>
      <p:ext uri="{BB962C8B-B14F-4D97-AF65-F5344CB8AC3E}">
        <p14:creationId xmlns:p14="http://schemas.microsoft.com/office/powerpoint/2010/main" val="2698303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タイピングの効果は、</a:t>
            </a:r>
            <a:r>
              <a:rPr kumimoji="1" lang="en-US" altLang="ja-JP" dirty="0"/>
              <a:t>(Enter)E-typing</a:t>
            </a:r>
            <a:r>
              <a:rPr kumimoji="1" lang="ja-JP" altLang="en-US" dirty="0"/>
              <a:t>のスコアで説明すると、</a:t>
            </a:r>
            <a:r>
              <a:rPr kumimoji="1" lang="en-US" altLang="ja-JP" dirty="0"/>
              <a:t>C</a:t>
            </a:r>
            <a:r>
              <a:rPr kumimoji="1" lang="ja-JP" altLang="en-US" dirty="0"/>
              <a:t>言語が平均</a:t>
            </a:r>
            <a:r>
              <a:rPr kumimoji="1" lang="en-US" altLang="ja-JP" dirty="0"/>
              <a:t>20</a:t>
            </a:r>
            <a:r>
              <a:rPr kumimoji="1" lang="ja-JP" altLang="en-US" dirty="0"/>
              <a:t>スコア、</a:t>
            </a:r>
            <a:r>
              <a:rPr kumimoji="1" lang="en-US" altLang="ja-JP" dirty="0"/>
              <a:t>JavaScript</a:t>
            </a:r>
            <a:r>
              <a:rPr kumimoji="1" lang="ja-JP" altLang="en-US" dirty="0"/>
              <a:t>が平均</a:t>
            </a:r>
            <a:r>
              <a:rPr kumimoji="1" lang="en-US" altLang="ja-JP" dirty="0"/>
              <a:t>12</a:t>
            </a:r>
            <a:r>
              <a:rPr kumimoji="1" lang="ja-JP" altLang="en-US" dirty="0"/>
              <a:t>スコア程度向上した。</a:t>
            </a:r>
            <a:r>
              <a:rPr kumimoji="1" lang="en-US" altLang="ja-JP" dirty="0"/>
              <a:t>(Enter)</a:t>
            </a:r>
            <a:r>
              <a:rPr kumimoji="1" lang="ja-JP" altLang="en-US" dirty="0"/>
              <a:t>分かりやすく言い換えると、</a:t>
            </a:r>
            <a:r>
              <a:rPr kumimoji="1" lang="en-US" altLang="ja-JP" dirty="0"/>
              <a:t>(Enter)</a:t>
            </a:r>
            <a:r>
              <a:rPr kumimoji="1" lang="ja-JP" altLang="en-US" dirty="0"/>
              <a:t>今回のトレーニングで</a:t>
            </a:r>
            <a:r>
              <a:rPr kumimoji="1" lang="en-US" altLang="ja-JP" dirty="0"/>
              <a:t>1</a:t>
            </a:r>
            <a:r>
              <a:rPr kumimoji="1" lang="ja-JP" altLang="en-US" dirty="0"/>
              <a:t>秒間に</a:t>
            </a:r>
            <a:r>
              <a:rPr kumimoji="1" lang="en-US" altLang="ja-JP" dirty="0"/>
              <a:t>0.5</a:t>
            </a:r>
            <a:r>
              <a:rPr kumimoji="1" lang="ja-JP" altLang="en-US" dirty="0"/>
              <a:t>文字ほど多く打てるようになったというイメージである。</a:t>
            </a:r>
            <a:r>
              <a:rPr kumimoji="1" lang="en-US" altLang="ja-JP" dirty="0"/>
              <a:t>(Enter)</a:t>
            </a:r>
            <a:r>
              <a:rPr kumimoji="1" lang="ja-JP" altLang="en-US" dirty="0"/>
              <a:t>結論として、大きくはないがタイピング力の向上に効果がある事が分かった。参考にした論文では、これの倍程度の能力向上が見られたため、期待していた効果は得られない形となった。この原因として、問題文が英語のタイピングトレーニングを行ったため、ローマ字入力で行ったテストでは大きな効果が見られなかったことが考えられる。しかし、スコア事体は向上している為、英語のタイピング練習でもタイピング力の向上に繋がることが分かった。</a:t>
            </a:r>
            <a:r>
              <a:rPr kumimoji="1" lang="en-US" altLang="ja-JP" dirty="0"/>
              <a:t>(Enter)</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34</a:t>
            </a:fld>
            <a:endParaRPr kumimoji="1" lang="ja-JP" altLang="en-US"/>
          </a:p>
        </p:txBody>
      </p:sp>
    </p:spTree>
    <p:extLst>
      <p:ext uri="{BB962C8B-B14F-4D97-AF65-F5344CB8AC3E}">
        <p14:creationId xmlns:p14="http://schemas.microsoft.com/office/powerpoint/2010/main" val="3415100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言語学習の効果は、</a:t>
            </a:r>
            <a:r>
              <a:rPr kumimoji="1" lang="en-US" altLang="ja-JP" dirty="0"/>
              <a:t>(Enter)C</a:t>
            </a:r>
            <a:r>
              <a:rPr kumimoji="1" lang="ja-JP" altLang="en-US" dirty="0"/>
              <a:t>言語が</a:t>
            </a:r>
            <a:r>
              <a:rPr kumimoji="1" lang="en-US" altLang="ja-JP" dirty="0"/>
              <a:t>48%</a:t>
            </a:r>
            <a:r>
              <a:rPr kumimoji="1" lang="ja-JP" altLang="en-US" dirty="0"/>
              <a:t>から</a:t>
            </a:r>
            <a:r>
              <a:rPr kumimoji="1" lang="en-US" altLang="ja-JP" dirty="0"/>
              <a:t>70%</a:t>
            </a:r>
            <a:r>
              <a:rPr kumimoji="1" lang="ja-JP" altLang="en-US" dirty="0"/>
              <a:t>、</a:t>
            </a:r>
            <a:r>
              <a:rPr kumimoji="1" lang="en-US" altLang="ja-JP" dirty="0"/>
              <a:t>(Enter)JavaScript</a:t>
            </a:r>
            <a:r>
              <a:rPr kumimoji="1" lang="ja-JP" altLang="en-US" dirty="0"/>
              <a:t>が</a:t>
            </a:r>
            <a:r>
              <a:rPr kumimoji="1" lang="en-US" altLang="ja-JP" dirty="0"/>
              <a:t>47%</a:t>
            </a:r>
            <a:r>
              <a:rPr kumimoji="1" lang="ja-JP" altLang="en-US" dirty="0"/>
              <a:t>から</a:t>
            </a:r>
            <a:r>
              <a:rPr kumimoji="1" lang="en-US" altLang="ja-JP" dirty="0"/>
              <a:t>71%</a:t>
            </a:r>
            <a:r>
              <a:rPr kumimoji="1" lang="ja-JP" altLang="en-US" dirty="0"/>
              <a:t>とどちらも</a:t>
            </a:r>
            <a:r>
              <a:rPr kumimoji="1" lang="en-US" altLang="ja-JP" dirty="0"/>
              <a:t>20%</a:t>
            </a:r>
            <a:r>
              <a:rPr kumimoji="1" lang="ja-JP" altLang="en-US" dirty="0"/>
              <a:t>程向上した。特に、プログラミング経験者はスコアを伸ばす傾向にあった。結論として、</a:t>
            </a:r>
            <a:r>
              <a:rPr kumimoji="1" lang="en-US" altLang="ja-JP" dirty="0"/>
              <a:t>(Enter)</a:t>
            </a:r>
            <a:r>
              <a:rPr kumimoji="1" lang="ja-JP" altLang="en-US" dirty="0"/>
              <a:t>言語学習にはおおきな効果がある事が分かった。この原因は、テストユーザがタイピングアプリプレイ後にしっかりと解説を読み、言語学習を進めたことにある。言語テストの問題は、タイピングアプリの解説をほとんどそのまま使用しているので、ユーザがしっかりと解説を読み、学習を進めてくれたことが分かった。</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35</a:t>
            </a:fld>
            <a:endParaRPr kumimoji="1" lang="ja-JP" altLang="en-US"/>
          </a:p>
        </p:txBody>
      </p:sp>
    </p:spTree>
    <p:extLst>
      <p:ext uri="{BB962C8B-B14F-4D97-AF65-F5344CB8AC3E}">
        <p14:creationId xmlns:p14="http://schemas.microsoft.com/office/powerpoint/2010/main" val="201898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ではまず、私が卒業研究で何を作ったかということですが、</a:t>
            </a:r>
            <a:r>
              <a:rPr kumimoji="1" lang="en-US" altLang="ja-JP" dirty="0"/>
              <a:t>(Enter)</a:t>
            </a:r>
            <a:r>
              <a:rPr kumimoji="1" lang="ja-JP" altLang="en-US" dirty="0"/>
              <a:t>タイピングアプリを作りました。タイピングアプリとは、パソコンなどのキーボード入力の速さや正確性などを図るもので、キーボードを見ずにキー入力をするブラインドタッチ（タッチタイピング）の習得などに使われるものです。皆さんが使い慣れているモノだと、</a:t>
            </a:r>
            <a:r>
              <a:rPr kumimoji="1" lang="en-US" altLang="ja-JP" dirty="0"/>
              <a:t>(Enter)</a:t>
            </a:r>
            <a:r>
              <a:rPr kumimoji="1" lang="ja-JP" altLang="en-US" dirty="0"/>
              <a:t>寿司打などがあります。しかし、既存のタイピングアプリと同じものを作成しても何の研究にもなりません。なので、私は、既存のものとは、違う特徴を含んだタイピングアプリを制作しました。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3</a:t>
            </a:fld>
            <a:endParaRPr kumimoji="1" lang="ja-JP" altLang="en-US"/>
          </a:p>
        </p:txBody>
      </p:sp>
    </p:spTree>
    <p:extLst>
      <p:ext uri="{BB962C8B-B14F-4D97-AF65-F5344CB8AC3E}">
        <p14:creationId xmlns:p14="http://schemas.microsoft.com/office/powerpoint/2010/main" val="45294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では、既存のタイピングアプリとは、何が違うのか、どのような特徴があるのかですが、一番大きな特徴は、</a:t>
            </a:r>
            <a:r>
              <a:rPr kumimoji="1" lang="en-US" altLang="ja-JP" dirty="0"/>
              <a:t>(Enter)</a:t>
            </a:r>
            <a:r>
              <a:rPr kumimoji="1" lang="ja-JP" altLang="en-US" dirty="0"/>
              <a:t>タイピングアプリの問題文がプログラムのコーディングの際に出てくる英文や英単語になっているという点です。</a:t>
            </a:r>
            <a:r>
              <a:rPr kumimoji="1" lang="en-US" altLang="ja-JP" dirty="0"/>
              <a:t>(Enter)</a:t>
            </a:r>
            <a:r>
              <a:rPr kumimoji="1" lang="ja-JP" altLang="en-US" dirty="0"/>
              <a:t>例えば、</a:t>
            </a:r>
            <a:r>
              <a:rPr kumimoji="1" lang="en-US" altLang="ja-JP" dirty="0"/>
              <a:t>C</a:t>
            </a:r>
            <a:r>
              <a:rPr kumimoji="1" lang="ja-JP" altLang="en-US" dirty="0"/>
              <a:t>言語で言うと、プログラムに必要なヘッダファイルを読み込ませるためにプログラムの一番初めに書く</a:t>
            </a:r>
            <a:r>
              <a:rPr kumimoji="1" lang="en-US" altLang="ja-JP" dirty="0"/>
              <a:t>(Enter)</a:t>
            </a:r>
            <a:r>
              <a:rPr kumimoji="1" lang="ja-JP" altLang="en-US" dirty="0"/>
              <a:t>こちらの</a:t>
            </a:r>
            <a:r>
              <a:rPr kumimoji="1" lang="en-US" altLang="ja-JP" dirty="0"/>
              <a:t>include</a:t>
            </a:r>
            <a:r>
              <a:rPr kumimoji="1" lang="ja-JP" altLang="en-US" dirty="0"/>
              <a:t>文や、整数を格納するためのデータ型である</a:t>
            </a:r>
            <a:r>
              <a:rPr kumimoji="1" lang="en-US" altLang="ja-JP" dirty="0"/>
              <a:t>(Enter)int</a:t>
            </a:r>
            <a:r>
              <a:rPr kumimoji="1" lang="ja-JP" altLang="en-US" dirty="0"/>
              <a:t>などがよくプログラミングで使用されますが、これらがそのままタイピングアプリの問題になっているということです。では、次に、何故このようなアプリケーションを作成しようと思ったのか、研究の背景について説明します。</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4</a:t>
            </a:fld>
            <a:endParaRPr kumimoji="1" lang="ja-JP" altLang="en-US"/>
          </a:p>
        </p:txBody>
      </p:sp>
    </p:spTree>
    <p:extLst>
      <p:ext uri="{BB962C8B-B14F-4D97-AF65-F5344CB8AC3E}">
        <p14:creationId xmlns:p14="http://schemas.microsoft.com/office/powerpoint/2010/main" val="196523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この研究をしようと思いついた背景に、</a:t>
            </a:r>
            <a:r>
              <a:rPr kumimoji="1" lang="en-US" altLang="ja-JP" dirty="0"/>
              <a:t>(Enter)</a:t>
            </a:r>
            <a:r>
              <a:rPr kumimoji="1" lang="ja-JP" altLang="en-US" dirty="0"/>
              <a:t>プログラミング初心者のプログラムエラーのほとんどが、英単語や英文のスペルミスからなるタイピングミスであるということがあります。私が、このように感じたのは、自身の経験と周りの人の話に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私は、卒業研究を始めるにあたり、何かモノを作りたいと考え、研究室で推奨されていた</a:t>
            </a:r>
            <a:r>
              <a:rPr kumimoji="1" lang="en-US" altLang="ja-JP" dirty="0"/>
              <a:t>JavaScript</a:t>
            </a:r>
            <a:r>
              <a:rPr kumimoji="1" lang="ja-JP" altLang="en-US" dirty="0"/>
              <a:t>の学習を始めました。そこでは、</a:t>
            </a:r>
            <a:r>
              <a:rPr kumimoji="1" lang="en-US" altLang="ja-JP" dirty="0"/>
              <a:t>C</a:t>
            </a:r>
            <a:r>
              <a:rPr kumimoji="1" lang="ja-JP" altLang="en-US" dirty="0"/>
              <a:t>言語の学習をした経験があるので、言語の構造上の理解はスムーズに出来ました。しかし、構造をある程度理解できているにも関わらず、プログラム実行時に思った通りに動かないこと、プログラムエラーが何度もありました。その原因の多くが、英単語のスペルミスなどのプログラムの打ち間違いでした。思い返してみると、</a:t>
            </a:r>
            <a:r>
              <a:rPr kumimoji="1" lang="en-US" altLang="ja-JP" dirty="0"/>
              <a:t>C</a:t>
            </a:r>
            <a:r>
              <a:rPr kumimoji="1" lang="ja-JP" altLang="en-US" dirty="0"/>
              <a:t>言語を学習していた時も、担当の教授や</a:t>
            </a:r>
            <a:r>
              <a:rPr kumimoji="1" lang="en-US" altLang="ja-JP" dirty="0"/>
              <a:t>TA</a:t>
            </a:r>
            <a:r>
              <a:rPr kumimoji="1" lang="ja-JP" altLang="en-US" dirty="0"/>
              <a:t>の人たちは、実行エラーのほとんどはタイピングミスで、チェックの時もどこでスペルミスをしているかばかり探していると言っていました。そこで私は、プログラミング初心者の多くはタイピングミスによるプログラムエラーという壁にぶつかっていると考え、それを打破するコンテンツを作成したいと思い、本研究であるプログラミング初心者向けのタイピングアプリの作成に至りました。これが、本研究の背景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5</a:t>
            </a:fld>
            <a:endParaRPr kumimoji="1" lang="ja-JP" altLang="en-US"/>
          </a:p>
        </p:txBody>
      </p:sp>
    </p:spTree>
    <p:extLst>
      <p:ext uri="{BB962C8B-B14F-4D97-AF65-F5344CB8AC3E}">
        <p14:creationId xmlns:p14="http://schemas.microsoft.com/office/powerpoint/2010/main" val="48767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先ほど背景から分かるように、この研究の目的は、</a:t>
            </a:r>
            <a:r>
              <a:rPr kumimoji="1" lang="en-US" altLang="ja-JP" dirty="0"/>
              <a:t>(Enter)</a:t>
            </a:r>
            <a:r>
              <a:rPr kumimoji="1" lang="ja-JP" altLang="en-US" dirty="0"/>
              <a:t>プログラミング初心者のタイピングミスからなるプログラムエラーを減らし、言語の学習をより進めやすくしてもらう事です。では、この背景や目的から、実際にどのようなアプリケーションを作成したのか、次のスライドからアプリケーションの仕様について説明します。</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6</a:t>
            </a:fld>
            <a:endParaRPr kumimoji="1" lang="ja-JP" altLang="en-US"/>
          </a:p>
        </p:txBody>
      </p:sp>
    </p:spTree>
    <p:extLst>
      <p:ext uri="{BB962C8B-B14F-4D97-AF65-F5344CB8AC3E}">
        <p14:creationId xmlns:p14="http://schemas.microsoft.com/office/powerpoint/2010/main" val="156032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次に、どのようなアプリケーションが出来たのかについて、画面キャプチャを用いて説明します。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7</a:t>
            </a:fld>
            <a:endParaRPr kumimoji="1" lang="ja-JP" altLang="en-US"/>
          </a:p>
        </p:txBody>
      </p:sp>
    </p:spTree>
    <p:extLst>
      <p:ext uri="{BB962C8B-B14F-4D97-AF65-F5344CB8AC3E}">
        <p14:creationId xmlns:p14="http://schemas.microsoft.com/office/powerpoint/2010/main" val="175432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ここからは、制作したアプリケーションがどのようになっているのか、実際のプレイ画面の画像を用いて説明します。一番初めのアプリのスタート画面が図</a:t>
            </a:r>
            <a:r>
              <a:rPr kumimoji="1" lang="en-US" altLang="ja-JP" dirty="0"/>
              <a:t>1</a:t>
            </a:r>
            <a:r>
              <a:rPr kumimoji="1" lang="ja-JP" altLang="en-US" dirty="0"/>
              <a:t>です。ここでは、このアプリについての説明が簡単に記載されています。また、画面下部にはオレンジのフッターを用意しており、ここには、自身の卒業研究ページ、研究室のページへのリンクがあります。図</a:t>
            </a:r>
            <a:r>
              <a:rPr kumimoji="1" lang="en-US" altLang="ja-JP" dirty="0"/>
              <a:t>1</a:t>
            </a:r>
            <a:r>
              <a:rPr kumimoji="1" lang="ja-JP" altLang="en-US" dirty="0"/>
              <a:t>のスタートボタンをクリックすると、図</a:t>
            </a:r>
            <a:r>
              <a:rPr kumimoji="1" lang="en-US" altLang="ja-JP" dirty="0"/>
              <a:t>2</a:t>
            </a:r>
            <a:r>
              <a:rPr kumimoji="1" lang="ja-JP" altLang="en-US" dirty="0"/>
              <a:t>の設定画面に移ります。ここでは、画面の通り、プレイする言語、難易度、時間を設定します。言語は、私自身が学習した言語である</a:t>
            </a:r>
            <a:r>
              <a:rPr kumimoji="1" lang="en-US" altLang="ja-JP" dirty="0"/>
              <a:t>C</a:t>
            </a:r>
            <a:r>
              <a:rPr kumimoji="1" lang="ja-JP" altLang="en-US" dirty="0"/>
              <a:t>と</a:t>
            </a:r>
            <a:r>
              <a:rPr kumimoji="1" lang="en-US" altLang="ja-JP" dirty="0"/>
              <a:t>JavaScript</a:t>
            </a:r>
            <a:r>
              <a:rPr kumimoji="1" lang="ja-JP" altLang="en-US" dirty="0"/>
              <a:t>で作成しました。難易度はかんたん、ふつう、むずかしいの</a:t>
            </a:r>
            <a:r>
              <a:rPr kumimoji="1" lang="en-US" altLang="ja-JP" dirty="0"/>
              <a:t>3</a:t>
            </a:r>
            <a:r>
              <a:rPr kumimoji="1" lang="ja-JP" altLang="en-US" dirty="0"/>
              <a:t>つを用意し、かんたんは、</a:t>
            </a:r>
            <a:r>
              <a:rPr kumimoji="1" lang="en-US" altLang="ja-JP" dirty="0"/>
              <a:t>(Enter)</a:t>
            </a:r>
            <a:r>
              <a:rPr kumimoji="1" lang="ja-JP" altLang="en-US" dirty="0"/>
              <a:t>このように単語が問題となっており、ふつうは、</a:t>
            </a:r>
            <a:r>
              <a:rPr kumimoji="1" lang="en-US" altLang="ja-JP" dirty="0"/>
              <a:t>(Enter)</a:t>
            </a:r>
            <a:r>
              <a:rPr kumimoji="1" lang="ja-JP" altLang="en-US" dirty="0"/>
              <a:t>このようにコード</a:t>
            </a:r>
            <a:r>
              <a:rPr kumimoji="1" lang="en-US" altLang="ja-JP" dirty="0"/>
              <a:t>1</a:t>
            </a:r>
            <a:r>
              <a:rPr kumimoji="1" lang="ja-JP" altLang="en-US" dirty="0"/>
              <a:t>文が問題となっています。むずかしいは、</a:t>
            </a:r>
            <a:r>
              <a:rPr kumimoji="1" lang="en-US" altLang="ja-JP" dirty="0"/>
              <a:t>(Enter)</a:t>
            </a:r>
            <a:r>
              <a:rPr kumimoji="1" lang="ja-JP" altLang="en-US" dirty="0"/>
              <a:t>このように一つのコードをはじめから最後まで問題文としています。設定を終えると、</a:t>
            </a:r>
            <a:r>
              <a:rPr kumimoji="1" lang="en-US" altLang="ja-JP" dirty="0"/>
              <a:t>(Enter)</a:t>
            </a:r>
            <a:r>
              <a:rPr kumimoji="1" lang="ja-JP" altLang="en-US" dirty="0"/>
              <a:t>次のスライドの開始前画面に遷移します。</a:t>
            </a:r>
            <a:endParaRPr kumimoji="1" lang="en-US" altLang="ja-JP" dirty="0"/>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8</a:t>
            </a:fld>
            <a:endParaRPr kumimoji="1" lang="ja-JP" altLang="en-US"/>
          </a:p>
        </p:txBody>
      </p:sp>
    </p:spTree>
    <p:extLst>
      <p:ext uri="{BB962C8B-B14F-4D97-AF65-F5344CB8AC3E}">
        <p14:creationId xmlns:p14="http://schemas.microsoft.com/office/powerpoint/2010/main" val="298271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設定を終えると、図</a:t>
            </a:r>
            <a:r>
              <a:rPr kumimoji="1" lang="en-US" altLang="ja-JP" dirty="0"/>
              <a:t>3</a:t>
            </a:r>
            <a:r>
              <a:rPr kumimoji="1" lang="ja-JP" altLang="en-US" dirty="0"/>
              <a:t>の開始直前画面に移ります。ここで、画面の指示通り、</a:t>
            </a:r>
            <a:r>
              <a:rPr kumimoji="1" lang="en-US" altLang="ja-JP" dirty="0"/>
              <a:t>Enter</a:t>
            </a:r>
            <a:r>
              <a:rPr kumimoji="1" lang="ja-JP" altLang="en-US" dirty="0"/>
              <a:t>キーか</a:t>
            </a:r>
            <a:r>
              <a:rPr kumimoji="1" lang="en-US" altLang="ja-JP" dirty="0"/>
              <a:t>Space</a:t>
            </a:r>
            <a:r>
              <a:rPr kumimoji="1" lang="ja-JP" altLang="en-US" dirty="0"/>
              <a:t>キーを入力することで、</a:t>
            </a:r>
            <a:r>
              <a:rPr kumimoji="1" lang="en-US" altLang="ja-JP" dirty="0"/>
              <a:t>3,2,1</a:t>
            </a:r>
            <a:r>
              <a:rPr kumimoji="1" lang="ja-JP" altLang="en-US" dirty="0"/>
              <a:t>とカウントダウンが始まり、図</a:t>
            </a:r>
            <a:r>
              <a:rPr kumimoji="1" lang="en-US" altLang="ja-JP" dirty="0"/>
              <a:t>4</a:t>
            </a:r>
            <a:r>
              <a:rPr kumimoji="1" lang="ja-JP" altLang="en-US" dirty="0"/>
              <a:t>のようにアプリが開始されます。プレイ画面では、問題を中央に、正確にタイプできた数を左上に、残り時間を右上に表示しています。</a:t>
            </a:r>
            <a:r>
              <a:rPr kumimoji="1" lang="en-US" altLang="ja-JP" dirty="0"/>
              <a:t>(Enter)</a:t>
            </a:r>
          </a:p>
        </p:txBody>
      </p:sp>
      <p:sp>
        <p:nvSpPr>
          <p:cNvPr id="4" name="スライド番号プレースホルダー 3"/>
          <p:cNvSpPr>
            <a:spLocks noGrp="1"/>
          </p:cNvSpPr>
          <p:nvPr>
            <p:ph type="sldNum" sz="quarter" idx="5"/>
          </p:nvPr>
        </p:nvSpPr>
        <p:spPr/>
        <p:txBody>
          <a:bodyPr/>
          <a:lstStyle/>
          <a:p>
            <a:fld id="{07EE83F9-3A8D-4F32-B30D-DFDD182ABC85}" type="slidenum">
              <a:rPr kumimoji="1" lang="ja-JP" altLang="en-US" smtClean="0"/>
              <a:t>9</a:t>
            </a:fld>
            <a:endParaRPr kumimoji="1" lang="ja-JP" altLang="en-US"/>
          </a:p>
        </p:txBody>
      </p:sp>
    </p:spTree>
    <p:extLst>
      <p:ext uri="{BB962C8B-B14F-4D97-AF65-F5344CB8AC3E}">
        <p14:creationId xmlns:p14="http://schemas.microsoft.com/office/powerpoint/2010/main" val="338380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ABA47-4EF1-4D48-A1BE-225992F7E2C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AF65C72-5F60-4C42-AA47-D58669D9D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497508-DB2F-48C4-8D3C-3EEDA9483E88}"/>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7CD8F481-AC18-4D0A-8532-D1FF52599B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626AB8-34E6-4F91-9B05-E55630749EC0}"/>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317770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0AB59-25E0-4D37-84EF-6EDA7897C8F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66C886-6F5F-4157-BAF3-8354CB21012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33E1E3-3429-4FB7-984F-C7674155CC94}"/>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14547EDD-CE41-44A4-9507-CCC40EE8B2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F27347-DBF2-493D-BE3C-2D1EB342D6ED}"/>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299838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A3D99B-95ED-42B1-945F-8B66BD43590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8373836-2BE9-42AA-8A9A-876D50205E2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E79903-FC7D-409F-9341-A35F39EF9B40}"/>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5FBF05E6-E110-404F-86FD-5F592AE871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437AAA-CB31-4876-88CC-E6C2C4F85645}"/>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130017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36979-746F-4DDE-B17E-8B604236744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7B68B5-6C02-4CE2-BE71-1346E73F526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DF3596-19F0-4E4C-A16A-D39FCDDE0506}"/>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BCFEC9ED-D382-420F-A0D3-BD528826F0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EAC794-55CD-4EE0-8647-9404358EB98E}"/>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307882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B979F3-613F-4D29-B451-4819871FB2D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9AF960-E0B2-40AD-813E-14B6EEE025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CB227A1-2781-4B69-8C75-610CBB162ED0}"/>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B534B76B-3DFF-467E-AC3C-52682FBE1F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27ED72-A890-48B1-8674-376393E80D1E}"/>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161620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8494B-332D-4A6E-8D7B-CE30B02B00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93A052-5B10-4F88-945B-06E45ECFEC6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2411340-FE97-4CA6-A8CA-206EE0B3D1F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76F8C6-AF65-4DC2-AF06-5127AA7C66B9}"/>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6" name="フッター プレースホルダー 5">
            <a:extLst>
              <a:ext uri="{FF2B5EF4-FFF2-40B4-BE49-F238E27FC236}">
                <a16:creationId xmlns:a16="http://schemas.microsoft.com/office/drawing/2014/main" id="{59B1F922-236A-47A2-8D5D-787FD571C3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1A7BBF-225A-484F-B26E-DD532902290C}"/>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19298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2B33F-C065-482E-A453-2E31A797C49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3E5782-30D2-437E-8C6D-EA2F39C75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4861AC6-7E37-4A82-9AC5-0EF7F6AC6DB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3A14BDB-FA35-4FAB-9DCD-1B93915FA3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9D2A89-8504-4FAD-83A8-A888CDE0183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2834FDF-A3F7-49C6-9C08-07A7EC22777A}"/>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8" name="フッター プレースホルダー 7">
            <a:extLst>
              <a:ext uri="{FF2B5EF4-FFF2-40B4-BE49-F238E27FC236}">
                <a16:creationId xmlns:a16="http://schemas.microsoft.com/office/drawing/2014/main" id="{4EE82B35-4CAA-4F16-9919-287600FF9AF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59E2B1-5071-4221-9744-7BA711BE6CC3}"/>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284365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3FEAC-66CC-4CE9-A23B-86FBD450176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8C8561B-0FB0-4F72-8F79-71718EAE9751}"/>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4" name="フッター プレースホルダー 3">
            <a:extLst>
              <a:ext uri="{FF2B5EF4-FFF2-40B4-BE49-F238E27FC236}">
                <a16:creationId xmlns:a16="http://schemas.microsoft.com/office/drawing/2014/main" id="{F91FC11E-EF19-436A-ABD3-4B031A8938A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E77187-5E5A-4CA4-9A54-3A1A8033A75C}"/>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379756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C8EB47-9831-49B0-BB25-15294BB03184}"/>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3" name="フッター プレースホルダー 2">
            <a:extLst>
              <a:ext uri="{FF2B5EF4-FFF2-40B4-BE49-F238E27FC236}">
                <a16:creationId xmlns:a16="http://schemas.microsoft.com/office/drawing/2014/main" id="{10D03876-56BF-4676-96A5-011A67474F4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EFA1E9A-B966-4459-9D7E-E77C3E1543C0}"/>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233967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750E7-3198-47DE-B244-5028CEBDEA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78F445-FFAE-4EB4-8673-8511542ED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E5205BE-FDD8-49D0-8E8C-03A2A7DB8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094E30-1233-4AF1-93FA-0267B5BD2792}"/>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6" name="フッター プレースホルダー 5">
            <a:extLst>
              <a:ext uri="{FF2B5EF4-FFF2-40B4-BE49-F238E27FC236}">
                <a16:creationId xmlns:a16="http://schemas.microsoft.com/office/drawing/2014/main" id="{7206EE1F-5337-4378-9316-B861F29F79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8F0457-5625-499A-8593-4BDF5E13C72F}"/>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82483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072B42-4F53-4819-AEBE-43827C9022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C238769-A74C-4464-90E2-011BB1AC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9CC29E9-DE13-4AB6-9B7C-43D341709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6FC391-C91F-47FF-86FA-103EB72718D6}"/>
              </a:ext>
            </a:extLst>
          </p:cNvPr>
          <p:cNvSpPr>
            <a:spLocks noGrp="1"/>
          </p:cNvSpPr>
          <p:nvPr>
            <p:ph type="dt" sz="half" idx="10"/>
          </p:nvPr>
        </p:nvSpPr>
        <p:spPr/>
        <p:txBody>
          <a:bodyPr/>
          <a:lstStyle/>
          <a:p>
            <a:fld id="{203FFB7A-7BCB-4850-B370-6E83A3417E5C}" type="datetimeFigureOut">
              <a:rPr kumimoji="1" lang="ja-JP" altLang="en-US" smtClean="0"/>
              <a:t>2022/2/12</a:t>
            </a:fld>
            <a:endParaRPr kumimoji="1" lang="ja-JP" altLang="en-US"/>
          </a:p>
        </p:txBody>
      </p:sp>
      <p:sp>
        <p:nvSpPr>
          <p:cNvPr id="6" name="フッター プレースホルダー 5">
            <a:extLst>
              <a:ext uri="{FF2B5EF4-FFF2-40B4-BE49-F238E27FC236}">
                <a16:creationId xmlns:a16="http://schemas.microsoft.com/office/drawing/2014/main" id="{6C82091D-AD87-4541-9DF3-DE9813DF7C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00952A-4FC9-4F53-A49C-400B926FE0F5}"/>
              </a:ext>
            </a:extLst>
          </p:cNvPr>
          <p:cNvSpPr>
            <a:spLocks noGrp="1"/>
          </p:cNvSpPr>
          <p:nvPr>
            <p:ph type="sldNum" sz="quarter" idx="12"/>
          </p:nvPr>
        </p:nvSpPr>
        <p:spPr/>
        <p:txBody>
          <a:body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415825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0F86F57-A263-4B9D-B70C-EE592B4B2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BF9853-EE5C-4899-A0ED-AE65DF909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63065C-1325-41C2-9706-4A776F9DB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FFB7A-7BCB-4850-B370-6E83A3417E5C}"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467F45AE-882C-4495-9EF1-663B80F3E7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796984C-D4D3-4F1C-8377-26B317D12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60976-FA57-477E-9CC6-B8201E01BAFF}" type="slidenum">
              <a:rPr kumimoji="1" lang="ja-JP" altLang="en-US" smtClean="0"/>
              <a:t>‹#›</a:t>
            </a:fld>
            <a:endParaRPr kumimoji="1" lang="ja-JP" altLang="en-US"/>
          </a:p>
        </p:txBody>
      </p:sp>
    </p:spTree>
    <p:extLst>
      <p:ext uri="{BB962C8B-B14F-4D97-AF65-F5344CB8AC3E}">
        <p14:creationId xmlns:p14="http://schemas.microsoft.com/office/powerpoint/2010/main" val="347318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15BB6-370A-44F6-82C6-ECEADA4AB6EC}"/>
              </a:ext>
            </a:extLst>
          </p:cNvPr>
          <p:cNvSpPr>
            <a:spLocks noGrp="1"/>
          </p:cNvSpPr>
          <p:nvPr>
            <p:ph type="ctrTitle"/>
          </p:nvPr>
        </p:nvSpPr>
        <p:spPr>
          <a:xfrm>
            <a:off x="505777" y="2355850"/>
            <a:ext cx="10902462" cy="1073150"/>
          </a:xfrm>
        </p:spPr>
        <p:txBody>
          <a:bodyPr>
            <a:normAutofit/>
          </a:bodyPr>
          <a:lstStyle/>
          <a:p>
            <a:r>
              <a:rPr lang="ja-JP" altLang="en-US" sz="4400" b="1" dirty="0"/>
              <a:t>プログラマー向けタイピングアプリの制作</a:t>
            </a:r>
            <a:endParaRPr kumimoji="1" lang="ja-JP" altLang="en-US" b="1" dirty="0"/>
          </a:p>
        </p:txBody>
      </p:sp>
      <p:sp>
        <p:nvSpPr>
          <p:cNvPr id="3" name="字幕 2">
            <a:extLst>
              <a:ext uri="{FF2B5EF4-FFF2-40B4-BE49-F238E27FC236}">
                <a16:creationId xmlns:a16="http://schemas.microsoft.com/office/drawing/2014/main" id="{DD75DBE2-9045-4F33-B270-0F90B40FD9B6}"/>
              </a:ext>
            </a:extLst>
          </p:cNvPr>
          <p:cNvSpPr>
            <a:spLocks noGrp="1"/>
          </p:cNvSpPr>
          <p:nvPr>
            <p:ph type="subTitle" idx="1"/>
          </p:nvPr>
        </p:nvSpPr>
        <p:spPr>
          <a:xfrm>
            <a:off x="2495550" y="4887913"/>
            <a:ext cx="9144000" cy="1655762"/>
          </a:xfrm>
        </p:spPr>
        <p:txBody>
          <a:bodyPr>
            <a:normAutofit/>
          </a:bodyPr>
          <a:lstStyle/>
          <a:p>
            <a:pPr algn="r">
              <a:lnSpc>
                <a:spcPct val="100000"/>
              </a:lnSpc>
            </a:pPr>
            <a:r>
              <a:rPr kumimoji="1" lang="ja-JP" altLang="en-US" sz="2800" dirty="0"/>
              <a:t>情報物理研究室</a:t>
            </a:r>
            <a:endParaRPr kumimoji="1" lang="en-US" altLang="ja-JP" sz="2800" dirty="0"/>
          </a:p>
          <a:p>
            <a:pPr algn="r">
              <a:lnSpc>
                <a:spcPct val="100000"/>
              </a:lnSpc>
            </a:pPr>
            <a:r>
              <a:rPr kumimoji="1" lang="en-US" altLang="ja-JP" sz="2800" dirty="0"/>
              <a:t>1810990059 </a:t>
            </a:r>
            <a:r>
              <a:rPr kumimoji="1" lang="ja-JP" altLang="en-US" sz="2800" dirty="0"/>
              <a:t>和田尚大</a:t>
            </a:r>
          </a:p>
        </p:txBody>
      </p:sp>
    </p:spTree>
    <p:extLst>
      <p:ext uri="{BB962C8B-B14F-4D97-AF65-F5344CB8AC3E}">
        <p14:creationId xmlns:p14="http://schemas.microsoft.com/office/powerpoint/2010/main" val="75320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16F49C8-6AEE-4CE7-8863-36EB50D53F00}"/>
              </a:ext>
            </a:extLst>
          </p:cNvPr>
          <p:cNvSpPr txBox="1"/>
          <p:nvPr/>
        </p:nvSpPr>
        <p:spPr>
          <a:xfrm>
            <a:off x="2096223" y="5617362"/>
            <a:ext cx="2002972" cy="369332"/>
          </a:xfrm>
          <a:prstGeom prst="rect">
            <a:avLst/>
          </a:prstGeom>
          <a:noFill/>
        </p:spPr>
        <p:txBody>
          <a:bodyPr wrap="square" rtlCol="0">
            <a:spAutoFit/>
          </a:bodyPr>
          <a:lstStyle/>
          <a:p>
            <a:r>
              <a:rPr kumimoji="1" lang="ja-JP" altLang="en-US" dirty="0"/>
              <a:t>図</a:t>
            </a:r>
            <a:r>
              <a:rPr lang="en-US" altLang="ja-JP" dirty="0"/>
              <a:t>7</a:t>
            </a:r>
            <a:r>
              <a:rPr kumimoji="1" lang="en-US" altLang="ja-JP" dirty="0"/>
              <a:t> </a:t>
            </a:r>
            <a:r>
              <a:rPr kumimoji="1" lang="ja-JP" altLang="en-US" dirty="0"/>
              <a:t>プレイ画面</a:t>
            </a:r>
            <a:r>
              <a:rPr kumimoji="1" lang="en-US" altLang="ja-JP" dirty="0"/>
              <a:t>2</a:t>
            </a:r>
            <a:endParaRPr kumimoji="1" lang="ja-JP" altLang="en-US" dirty="0"/>
          </a:p>
        </p:txBody>
      </p:sp>
      <p:sp>
        <p:nvSpPr>
          <p:cNvPr id="12" name="テキスト ボックス 11">
            <a:extLst>
              <a:ext uri="{FF2B5EF4-FFF2-40B4-BE49-F238E27FC236}">
                <a16:creationId xmlns:a16="http://schemas.microsoft.com/office/drawing/2014/main" id="{C3C68C25-9B9E-44F1-B699-893FD8CB518B}"/>
              </a:ext>
            </a:extLst>
          </p:cNvPr>
          <p:cNvSpPr txBox="1"/>
          <p:nvPr/>
        </p:nvSpPr>
        <p:spPr>
          <a:xfrm>
            <a:off x="8274799" y="5617362"/>
            <a:ext cx="2002972" cy="369332"/>
          </a:xfrm>
          <a:prstGeom prst="rect">
            <a:avLst/>
          </a:prstGeom>
          <a:noFill/>
        </p:spPr>
        <p:txBody>
          <a:bodyPr wrap="square" rtlCol="0">
            <a:spAutoFit/>
          </a:bodyPr>
          <a:lstStyle/>
          <a:p>
            <a:r>
              <a:rPr kumimoji="1" lang="ja-JP" altLang="en-US" dirty="0"/>
              <a:t>図</a:t>
            </a:r>
            <a:r>
              <a:rPr lang="en-US" altLang="ja-JP" dirty="0"/>
              <a:t>8</a:t>
            </a:r>
            <a:r>
              <a:rPr kumimoji="1" lang="en-US" altLang="ja-JP" dirty="0"/>
              <a:t> </a:t>
            </a:r>
            <a:r>
              <a:rPr lang="ja-JP" altLang="en-US" dirty="0"/>
              <a:t>ミス</a:t>
            </a:r>
            <a:r>
              <a:rPr kumimoji="1" lang="ja-JP" altLang="en-US" dirty="0"/>
              <a:t>画面</a:t>
            </a:r>
          </a:p>
        </p:txBody>
      </p:sp>
      <p:pic>
        <p:nvPicPr>
          <p:cNvPr id="4" name="図 3" descr="テキスト&#10;&#10;自動的に生成された説明">
            <a:extLst>
              <a:ext uri="{FF2B5EF4-FFF2-40B4-BE49-F238E27FC236}">
                <a16:creationId xmlns:a16="http://schemas.microsoft.com/office/drawing/2014/main" id="{302C2EB3-ABAC-4181-9B64-CCCEE0187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56" y="1187550"/>
            <a:ext cx="5707706" cy="4140000"/>
          </a:xfrm>
          <a:prstGeom prst="rect">
            <a:avLst/>
          </a:prstGeom>
          <a:ln>
            <a:solidFill>
              <a:schemeClr val="tx1"/>
            </a:solidFill>
          </a:ln>
        </p:spPr>
      </p:pic>
      <p:pic>
        <p:nvPicPr>
          <p:cNvPr id="6" name="図 5" descr="グラフィカル ユーザー インターフェイス, テキスト&#10;&#10;自動的に生成された説明">
            <a:extLst>
              <a:ext uri="{FF2B5EF4-FFF2-40B4-BE49-F238E27FC236}">
                <a16:creationId xmlns:a16="http://schemas.microsoft.com/office/drawing/2014/main" id="{0026783E-3718-4761-B034-B6C1C13CF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950" y="1187550"/>
            <a:ext cx="5632194" cy="4140000"/>
          </a:xfrm>
          <a:prstGeom prst="rect">
            <a:avLst/>
          </a:prstGeom>
          <a:ln>
            <a:solidFill>
              <a:schemeClr val="tx1"/>
            </a:solidFill>
          </a:ln>
        </p:spPr>
      </p:pic>
    </p:spTree>
    <p:extLst>
      <p:ext uri="{BB962C8B-B14F-4D97-AF65-F5344CB8AC3E}">
        <p14:creationId xmlns:p14="http://schemas.microsoft.com/office/powerpoint/2010/main" val="94631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16F49C8-6AEE-4CE7-8863-36EB50D53F00}"/>
              </a:ext>
            </a:extLst>
          </p:cNvPr>
          <p:cNvSpPr txBox="1"/>
          <p:nvPr/>
        </p:nvSpPr>
        <p:spPr>
          <a:xfrm>
            <a:off x="2030612" y="5617362"/>
            <a:ext cx="2002972" cy="369332"/>
          </a:xfrm>
          <a:prstGeom prst="rect">
            <a:avLst/>
          </a:prstGeom>
          <a:noFill/>
        </p:spPr>
        <p:txBody>
          <a:bodyPr wrap="square" rtlCol="0">
            <a:spAutoFit/>
          </a:bodyPr>
          <a:lstStyle/>
          <a:p>
            <a:r>
              <a:rPr kumimoji="1" lang="ja-JP" altLang="en-US" dirty="0"/>
              <a:t>図</a:t>
            </a:r>
            <a:r>
              <a:rPr kumimoji="1" lang="en-US" altLang="ja-JP" dirty="0"/>
              <a:t>9 </a:t>
            </a:r>
            <a:r>
              <a:rPr kumimoji="1" lang="ja-JP" altLang="en-US" dirty="0"/>
              <a:t>結果画面</a:t>
            </a:r>
            <a:r>
              <a:rPr kumimoji="1" lang="en-US" altLang="ja-JP" dirty="0"/>
              <a:t>1</a:t>
            </a:r>
            <a:endParaRPr kumimoji="1" lang="ja-JP" altLang="en-US" dirty="0"/>
          </a:p>
        </p:txBody>
      </p:sp>
      <p:sp>
        <p:nvSpPr>
          <p:cNvPr id="12" name="テキスト ボックス 11">
            <a:extLst>
              <a:ext uri="{FF2B5EF4-FFF2-40B4-BE49-F238E27FC236}">
                <a16:creationId xmlns:a16="http://schemas.microsoft.com/office/drawing/2014/main" id="{C3C68C25-9B9E-44F1-B699-893FD8CB518B}"/>
              </a:ext>
            </a:extLst>
          </p:cNvPr>
          <p:cNvSpPr txBox="1"/>
          <p:nvPr/>
        </p:nvSpPr>
        <p:spPr>
          <a:xfrm>
            <a:off x="8122283" y="5617362"/>
            <a:ext cx="2002972" cy="369332"/>
          </a:xfrm>
          <a:prstGeom prst="rect">
            <a:avLst/>
          </a:prstGeom>
          <a:noFill/>
        </p:spPr>
        <p:txBody>
          <a:bodyPr wrap="square" rtlCol="0">
            <a:spAutoFit/>
          </a:bodyPr>
          <a:lstStyle/>
          <a:p>
            <a:r>
              <a:rPr kumimoji="1" lang="ja-JP" altLang="en-US" dirty="0"/>
              <a:t>図</a:t>
            </a:r>
            <a:r>
              <a:rPr lang="en-US" altLang="ja-JP" dirty="0"/>
              <a:t>10</a:t>
            </a:r>
            <a:r>
              <a:rPr kumimoji="1" lang="en-US" altLang="ja-JP" dirty="0"/>
              <a:t> </a:t>
            </a:r>
            <a:r>
              <a:rPr kumimoji="1" lang="ja-JP" altLang="en-US" dirty="0"/>
              <a:t>結果画面</a:t>
            </a:r>
            <a:r>
              <a:rPr lang="en-US" altLang="ja-JP" dirty="0"/>
              <a:t>2</a:t>
            </a:r>
            <a:endParaRPr kumimoji="1" lang="ja-JP" altLang="en-US" dirty="0"/>
          </a:p>
        </p:txBody>
      </p:sp>
      <p:pic>
        <p:nvPicPr>
          <p:cNvPr id="4" name="図 3" descr="テーブル&#10;&#10;自動的に生成された説明">
            <a:extLst>
              <a:ext uri="{FF2B5EF4-FFF2-40B4-BE49-F238E27FC236}">
                <a16:creationId xmlns:a16="http://schemas.microsoft.com/office/drawing/2014/main" id="{1EC57406-6425-444E-AC48-5DA3D0CE5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85" y="1201838"/>
            <a:ext cx="5610459" cy="4140000"/>
          </a:xfrm>
          <a:prstGeom prst="rect">
            <a:avLst/>
          </a:prstGeom>
          <a:ln>
            <a:solidFill>
              <a:schemeClr val="tx1"/>
            </a:solidFill>
          </a:ln>
        </p:spPr>
      </p:pic>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774C828C-ECD0-4363-A591-A4DE0BEF6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996" y="1201838"/>
            <a:ext cx="5690119" cy="4140000"/>
          </a:xfrm>
          <a:prstGeom prst="rect">
            <a:avLst/>
          </a:prstGeom>
          <a:ln>
            <a:solidFill>
              <a:schemeClr val="tx1"/>
            </a:solidFill>
          </a:ln>
        </p:spPr>
      </p:pic>
    </p:spTree>
    <p:extLst>
      <p:ext uri="{BB962C8B-B14F-4D97-AF65-F5344CB8AC3E}">
        <p14:creationId xmlns:p14="http://schemas.microsoft.com/office/powerpoint/2010/main" val="72426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16F49C8-6AEE-4CE7-8863-36EB50D53F00}"/>
              </a:ext>
            </a:extLst>
          </p:cNvPr>
          <p:cNvSpPr txBox="1"/>
          <p:nvPr/>
        </p:nvSpPr>
        <p:spPr>
          <a:xfrm>
            <a:off x="2031997" y="5617362"/>
            <a:ext cx="2002972" cy="369332"/>
          </a:xfrm>
          <a:prstGeom prst="rect">
            <a:avLst/>
          </a:prstGeom>
          <a:noFill/>
        </p:spPr>
        <p:txBody>
          <a:bodyPr wrap="square" rtlCol="0">
            <a:spAutoFit/>
          </a:bodyPr>
          <a:lstStyle/>
          <a:p>
            <a:r>
              <a:rPr kumimoji="1" lang="ja-JP" altLang="en-US" dirty="0"/>
              <a:t>図</a:t>
            </a:r>
            <a:r>
              <a:rPr kumimoji="1" lang="en-US" altLang="ja-JP" dirty="0"/>
              <a:t>11 </a:t>
            </a:r>
            <a:r>
              <a:rPr kumimoji="1" lang="ja-JP" altLang="en-US" dirty="0"/>
              <a:t>終了画面</a:t>
            </a:r>
          </a:p>
        </p:txBody>
      </p:sp>
      <p:sp>
        <p:nvSpPr>
          <p:cNvPr id="12" name="テキスト ボックス 11">
            <a:extLst>
              <a:ext uri="{FF2B5EF4-FFF2-40B4-BE49-F238E27FC236}">
                <a16:creationId xmlns:a16="http://schemas.microsoft.com/office/drawing/2014/main" id="{C3C68C25-9B9E-44F1-B699-893FD8CB518B}"/>
              </a:ext>
            </a:extLst>
          </p:cNvPr>
          <p:cNvSpPr txBox="1"/>
          <p:nvPr/>
        </p:nvSpPr>
        <p:spPr>
          <a:xfrm>
            <a:off x="8210945" y="5617362"/>
            <a:ext cx="2169363" cy="369332"/>
          </a:xfrm>
          <a:prstGeom prst="rect">
            <a:avLst/>
          </a:prstGeom>
          <a:noFill/>
        </p:spPr>
        <p:txBody>
          <a:bodyPr wrap="square" rtlCol="0">
            <a:spAutoFit/>
          </a:bodyPr>
          <a:lstStyle/>
          <a:p>
            <a:r>
              <a:rPr kumimoji="1" lang="ja-JP" altLang="en-US" dirty="0"/>
              <a:t>図</a:t>
            </a:r>
            <a:r>
              <a:rPr kumimoji="1" lang="en-US" altLang="ja-JP" dirty="0"/>
              <a:t>12 </a:t>
            </a:r>
            <a:r>
              <a:rPr lang="ja-JP" altLang="en-US" dirty="0"/>
              <a:t>復習問題</a:t>
            </a:r>
            <a:r>
              <a:rPr kumimoji="1" lang="ja-JP" altLang="en-US" dirty="0"/>
              <a:t>画面</a:t>
            </a:r>
          </a:p>
        </p:txBody>
      </p:sp>
      <p:pic>
        <p:nvPicPr>
          <p:cNvPr id="4" name="図 3">
            <a:extLst>
              <a:ext uri="{FF2B5EF4-FFF2-40B4-BE49-F238E27FC236}">
                <a16:creationId xmlns:a16="http://schemas.microsoft.com/office/drawing/2014/main" id="{32F9107C-1163-43E4-8398-A7FE2237B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50" y="1201837"/>
            <a:ext cx="5671666" cy="4140000"/>
          </a:xfrm>
          <a:prstGeom prst="rect">
            <a:avLst/>
          </a:prstGeom>
          <a:ln>
            <a:solidFill>
              <a:schemeClr val="tx1"/>
            </a:solidFill>
          </a:ln>
        </p:spPr>
      </p:pic>
      <p:pic>
        <p:nvPicPr>
          <p:cNvPr id="6" name="図 5">
            <a:extLst>
              <a:ext uri="{FF2B5EF4-FFF2-40B4-BE49-F238E27FC236}">
                <a16:creationId xmlns:a16="http://schemas.microsoft.com/office/drawing/2014/main" id="{8A9EA627-A5BC-4288-9575-DBC19B74F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686" y="1201837"/>
            <a:ext cx="5693303" cy="4140000"/>
          </a:xfrm>
          <a:prstGeom prst="rect">
            <a:avLst/>
          </a:prstGeom>
          <a:ln>
            <a:solidFill>
              <a:schemeClr val="tx1"/>
            </a:solidFill>
          </a:ln>
        </p:spPr>
      </p:pic>
    </p:spTree>
    <p:extLst>
      <p:ext uri="{BB962C8B-B14F-4D97-AF65-F5344CB8AC3E}">
        <p14:creationId xmlns:p14="http://schemas.microsoft.com/office/powerpoint/2010/main" val="272240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16F49C8-6AEE-4CE7-8863-36EB50D53F00}"/>
              </a:ext>
            </a:extLst>
          </p:cNvPr>
          <p:cNvSpPr txBox="1"/>
          <p:nvPr/>
        </p:nvSpPr>
        <p:spPr>
          <a:xfrm>
            <a:off x="4626326" y="5617362"/>
            <a:ext cx="2587273" cy="369332"/>
          </a:xfrm>
          <a:prstGeom prst="rect">
            <a:avLst/>
          </a:prstGeom>
          <a:noFill/>
        </p:spPr>
        <p:txBody>
          <a:bodyPr wrap="square" rtlCol="0">
            <a:spAutoFit/>
          </a:bodyPr>
          <a:lstStyle/>
          <a:p>
            <a:r>
              <a:rPr kumimoji="1" lang="ja-JP" altLang="en-US" dirty="0"/>
              <a:t>図</a:t>
            </a:r>
            <a:r>
              <a:rPr kumimoji="1" lang="en-US" altLang="ja-JP" dirty="0"/>
              <a:t>13 </a:t>
            </a:r>
            <a:r>
              <a:rPr kumimoji="1" lang="ja-JP" altLang="en-US" dirty="0"/>
              <a:t>復習問題終了画面</a:t>
            </a:r>
          </a:p>
        </p:txBody>
      </p:sp>
      <p:pic>
        <p:nvPicPr>
          <p:cNvPr id="4" name="図 3" descr="テキスト&#10;&#10;自動的に生成された説明">
            <a:extLst>
              <a:ext uri="{FF2B5EF4-FFF2-40B4-BE49-F238E27FC236}">
                <a16:creationId xmlns:a16="http://schemas.microsoft.com/office/drawing/2014/main" id="{E1EC0E1A-BCBD-495F-BC5A-781F7B619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106" y="1214519"/>
            <a:ext cx="5603788" cy="4140000"/>
          </a:xfrm>
          <a:prstGeom prst="rect">
            <a:avLst/>
          </a:prstGeom>
          <a:ln>
            <a:solidFill>
              <a:schemeClr val="tx1"/>
            </a:solidFill>
          </a:ln>
        </p:spPr>
      </p:pic>
    </p:spTree>
    <p:extLst>
      <p:ext uri="{BB962C8B-B14F-4D97-AF65-F5344CB8AC3E}">
        <p14:creationId xmlns:p14="http://schemas.microsoft.com/office/powerpoint/2010/main" val="74592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E96A86-ACFD-418A-8407-E8622D11C64E}"/>
              </a:ext>
            </a:extLst>
          </p:cNvPr>
          <p:cNvSpPr>
            <a:spLocks noGrp="1"/>
          </p:cNvSpPr>
          <p:nvPr>
            <p:ph type="title"/>
          </p:nvPr>
        </p:nvSpPr>
        <p:spPr/>
        <p:txBody>
          <a:bodyPr/>
          <a:lstStyle/>
          <a:p>
            <a:r>
              <a:rPr kumimoji="1" lang="ja-JP" altLang="en-US" dirty="0"/>
              <a:t>発表の流れ</a:t>
            </a:r>
          </a:p>
        </p:txBody>
      </p:sp>
      <p:sp>
        <p:nvSpPr>
          <p:cNvPr id="3" name="コンテンツ プレースホルダー 2">
            <a:extLst>
              <a:ext uri="{FF2B5EF4-FFF2-40B4-BE49-F238E27FC236}">
                <a16:creationId xmlns:a16="http://schemas.microsoft.com/office/drawing/2014/main" id="{03A21EEB-695C-475A-A8AD-9E2951F9725E}"/>
              </a:ext>
            </a:extLst>
          </p:cNvPr>
          <p:cNvSpPr>
            <a:spLocks noGrp="1"/>
          </p:cNvSpPr>
          <p:nvPr>
            <p:ph idx="1"/>
          </p:nvPr>
        </p:nvSpPr>
        <p:spPr/>
        <p:txBody>
          <a:bodyPr>
            <a:normAutofit/>
          </a:bodyPr>
          <a:lstStyle/>
          <a:p>
            <a:pPr marL="457200" lvl="1" indent="0">
              <a:lnSpc>
                <a:spcPct val="200000"/>
              </a:lnSpc>
              <a:buNone/>
            </a:pPr>
            <a:r>
              <a:rPr lang="en-US" altLang="ja-JP" sz="2800" dirty="0"/>
              <a:t>1. </a:t>
            </a:r>
            <a:r>
              <a:rPr lang="ja-JP" altLang="en-US" sz="2800" dirty="0"/>
              <a:t>アプリケーション制作の背景・目的</a:t>
            </a:r>
            <a:endParaRPr lang="en-US" altLang="ja-JP" sz="2800" dirty="0"/>
          </a:p>
          <a:p>
            <a:pPr marL="457200" lvl="1" indent="0">
              <a:lnSpc>
                <a:spcPct val="200000"/>
              </a:lnSpc>
              <a:buNone/>
            </a:pPr>
            <a:r>
              <a:rPr lang="en-US" altLang="ja-JP" sz="2800" dirty="0"/>
              <a:t>2. </a:t>
            </a:r>
            <a:r>
              <a:rPr lang="ja-JP" altLang="en-US" sz="2800" dirty="0"/>
              <a:t>アプリケーションの仕様</a:t>
            </a:r>
            <a:endParaRPr lang="en-US" altLang="ja-JP" sz="2800" dirty="0"/>
          </a:p>
          <a:p>
            <a:pPr marL="457200" lvl="1" indent="0">
              <a:lnSpc>
                <a:spcPct val="200000"/>
              </a:lnSpc>
              <a:buNone/>
            </a:pPr>
            <a:r>
              <a:rPr lang="en-US" altLang="ja-JP" sz="2800" dirty="0"/>
              <a:t>3. </a:t>
            </a:r>
            <a:r>
              <a:rPr lang="ja-JP" altLang="en-US" sz="2800" dirty="0"/>
              <a:t>ユーザテストによる評価</a:t>
            </a:r>
            <a:endParaRPr lang="en-US" altLang="ja-JP" sz="2800" dirty="0"/>
          </a:p>
          <a:p>
            <a:pPr marL="457200" lvl="1" indent="0">
              <a:lnSpc>
                <a:spcPct val="200000"/>
              </a:lnSpc>
              <a:buNone/>
            </a:pPr>
            <a:r>
              <a:rPr lang="en-US" altLang="ja-JP" sz="2800" dirty="0"/>
              <a:t>4</a:t>
            </a:r>
            <a:r>
              <a:rPr kumimoji="1" lang="en-US" altLang="ja-JP" sz="2800" dirty="0"/>
              <a:t>. </a:t>
            </a:r>
            <a:r>
              <a:rPr kumimoji="1" lang="ja-JP" altLang="en-US" sz="2800" dirty="0"/>
              <a:t>まとめ</a:t>
            </a:r>
          </a:p>
        </p:txBody>
      </p:sp>
      <p:sp>
        <p:nvSpPr>
          <p:cNvPr id="5" name="正方形/長方形 4">
            <a:extLst>
              <a:ext uri="{FF2B5EF4-FFF2-40B4-BE49-F238E27FC236}">
                <a16:creationId xmlns:a16="http://schemas.microsoft.com/office/drawing/2014/main" id="{28306378-84CC-4AD4-AA79-EB9B2170FA4B}"/>
              </a:ext>
            </a:extLst>
          </p:cNvPr>
          <p:cNvSpPr/>
          <p:nvPr/>
        </p:nvSpPr>
        <p:spPr>
          <a:xfrm>
            <a:off x="1400174" y="4460557"/>
            <a:ext cx="4243389" cy="4571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289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248227" y="2067197"/>
            <a:ext cx="9695543" cy="523220"/>
          </a:xfrm>
          <a:prstGeom prst="rect">
            <a:avLst/>
          </a:prstGeom>
          <a:noFill/>
        </p:spPr>
        <p:txBody>
          <a:bodyPr wrap="square" rtlCol="0">
            <a:spAutoFit/>
          </a:bodyPr>
          <a:lstStyle/>
          <a:p>
            <a:r>
              <a:rPr lang="en-US" altLang="ja-JP" sz="2800" dirty="0"/>
              <a:t>1. </a:t>
            </a:r>
            <a:r>
              <a:rPr lang="ja-JP" altLang="en-US" sz="2800" dirty="0"/>
              <a:t>テスト前にアンケートとタイピング・言語テストを実施</a:t>
            </a:r>
            <a:endParaRPr kumimoji="1" lang="ja-JP" altLang="en-US" sz="2800" dirty="0"/>
          </a:p>
        </p:txBody>
      </p:sp>
      <p:sp>
        <p:nvSpPr>
          <p:cNvPr id="8" name="テキスト ボックス 7">
            <a:extLst>
              <a:ext uri="{FF2B5EF4-FFF2-40B4-BE49-F238E27FC236}">
                <a16:creationId xmlns:a16="http://schemas.microsoft.com/office/drawing/2014/main" id="{E0921C8B-7F3E-4CB4-8A11-482173F35802}"/>
              </a:ext>
            </a:extLst>
          </p:cNvPr>
          <p:cNvSpPr txBox="1"/>
          <p:nvPr/>
        </p:nvSpPr>
        <p:spPr>
          <a:xfrm>
            <a:off x="1248227" y="3265660"/>
            <a:ext cx="9695543" cy="523220"/>
          </a:xfrm>
          <a:prstGeom prst="rect">
            <a:avLst/>
          </a:prstGeom>
          <a:noFill/>
        </p:spPr>
        <p:txBody>
          <a:bodyPr wrap="square" rtlCol="0">
            <a:spAutoFit/>
          </a:bodyPr>
          <a:lstStyle/>
          <a:p>
            <a:r>
              <a:rPr lang="en-US" altLang="ja-JP" sz="2800" dirty="0"/>
              <a:t>2. </a:t>
            </a:r>
            <a:r>
              <a:rPr lang="ja-JP" altLang="en-US" sz="2800" dirty="0"/>
              <a:t>タイピングアプリを</a:t>
            </a:r>
            <a:r>
              <a:rPr lang="en-US" altLang="ja-JP" sz="2800" dirty="0"/>
              <a:t>20</a:t>
            </a:r>
            <a:r>
              <a:rPr lang="ja-JP" altLang="en-US" sz="2800" dirty="0"/>
              <a:t>日間で計</a:t>
            </a:r>
            <a:r>
              <a:rPr lang="en-US" altLang="ja-JP" sz="2800" dirty="0"/>
              <a:t>10</a:t>
            </a:r>
            <a:r>
              <a:rPr lang="ja-JP" altLang="en-US" sz="2800" dirty="0"/>
              <a:t>回プレイ</a:t>
            </a:r>
            <a:endParaRPr kumimoji="1" lang="ja-JP" altLang="en-US" sz="2800" dirty="0"/>
          </a:p>
        </p:txBody>
      </p:sp>
      <p:sp>
        <p:nvSpPr>
          <p:cNvPr id="9" name="テキスト ボックス 8">
            <a:extLst>
              <a:ext uri="{FF2B5EF4-FFF2-40B4-BE49-F238E27FC236}">
                <a16:creationId xmlns:a16="http://schemas.microsoft.com/office/drawing/2014/main" id="{68F22C2F-32C0-4434-B6A3-51C0AFD3DD1C}"/>
              </a:ext>
            </a:extLst>
          </p:cNvPr>
          <p:cNvSpPr txBox="1"/>
          <p:nvPr/>
        </p:nvSpPr>
        <p:spPr>
          <a:xfrm>
            <a:off x="1248227" y="4441263"/>
            <a:ext cx="9695543" cy="523220"/>
          </a:xfrm>
          <a:prstGeom prst="rect">
            <a:avLst/>
          </a:prstGeom>
          <a:noFill/>
        </p:spPr>
        <p:txBody>
          <a:bodyPr wrap="square" rtlCol="0">
            <a:spAutoFit/>
          </a:bodyPr>
          <a:lstStyle/>
          <a:p>
            <a:r>
              <a:rPr lang="en-US" altLang="ja-JP" sz="2800" dirty="0"/>
              <a:t>3. </a:t>
            </a:r>
            <a:r>
              <a:rPr lang="ja-JP" altLang="en-US" sz="2800" dirty="0"/>
              <a:t>テスト後にアンケートとタイピング・言語テストを実施</a:t>
            </a:r>
            <a:endParaRPr kumimoji="1" lang="ja-JP" altLang="en-US" sz="2800" dirty="0"/>
          </a:p>
        </p:txBody>
      </p:sp>
      <p:sp>
        <p:nvSpPr>
          <p:cNvPr id="13" name="正方形/長方形 12">
            <a:extLst>
              <a:ext uri="{FF2B5EF4-FFF2-40B4-BE49-F238E27FC236}">
                <a16:creationId xmlns:a16="http://schemas.microsoft.com/office/drawing/2014/main" id="{5050BA19-9CDE-4CD5-BEAB-BED57D5E90C2}"/>
              </a:ext>
            </a:extLst>
          </p:cNvPr>
          <p:cNvSpPr/>
          <p:nvPr/>
        </p:nvSpPr>
        <p:spPr>
          <a:xfrm>
            <a:off x="3468914" y="2567558"/>
            <a:ext cx="1611086"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C4A7E02-B784-44BB-9F77-4D6E6EFFDD5E}"/>
              </a:ext>
            </a:extLst>
          </p:cNvPr>
          <p:cNvSpPr/>
          <p:nvPr/>
        </p:nvSpPr>
        <p:spPr>
          <a:xfrm>
            <a:off x="3468914" y="4970270"/>
            <a:ext cx="1611086"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AFEF626-8622-4E69-8DBB-0995D048DCA7}"/>
              </a:ext>
            </a:extLst>
          </p:cNvPr>
          <p:cNvSpPr txBox="1"/>
          <p:nvPr/>
        </p:nvSpPr>
        <p:spPr>
          <a:xfrm>
            <a:off x="818327" y="745623"/>
            <a:ext cx="7186583" cy="646331"/>
          </a:xfrm>
          <a:prstGeom prst="rect">
            <a:avLst/>
          </a:prstGeom>
          <a:noFill/>
        </p:spPr>
        <p:txBody>
          <a:bodyPr wrap="none" rtlCol="0">
            <a:spAutoFit/>
          </a:bodyPr>
          <a:lstStyle/>
          <a:p>
            <a:r>
              <a:rPr lang="ja-JP" altLang="en-US" sz="3600" dirty="0"/>
              <a:t>ユーザテストの流れ </a:t>
            </a:r>
            <a:r>
              <a:rPr lang="en-US" altLang="ja-JP" sz="3600" dirty="0"/>
              <a:t>(15</a:t>
            </a:r>
            <a:r>
              <a:rPr lang="ja-JP" altLang="en-US" sz="3600" dirty="0"/>
              <a:t>人に実施</a:t>
            </a:r>
            <a:r>
              <a:rPr lang="en-US" altLang="ja-JP" sz="3600" dirty="0"/>
              <a:t>)</a:t>
            </a:r>
            <a:endParaRPr kumimoji="1" lang="ja-JP" altLang="en-US" sz="3600" dirty="0"/>
          </a:p>
        </p:txBody>
      </p:sp>
    </p:spTree>
    <p:extLst>
      <p:ext uri="{BB962C8B-B14F-4D97-AF65-F5344CB8AC3E}">
        <p14:creationId xmlns:p14="http://schemas.microsoft.com/office/powerpoint/2010/main" val="20743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023256" y="890036"/>
            <a:ext cx="9695543" cy="584775"/>
          </a:xfrm>
          <a:prstGeom prst="rect">
            <a:avLst/>
          </a:prstGeom>
          <a:noFill/>
        </p:spPr>
        <p:txBody>
          <a:bodyPr wrap="square" rtlCol="0">
            <a:spAutoFit/>
          </a:bodyPr>
          <a:lstStyle/>
          <a:p>
            <a:r>
              <a:rPr lang="ja-JP" altLang="en-US" sz="3200" dirty="0"/>
              <a:t>開始前アンケートについて</a:t>
            </a:r>
            <a:endParaRPr kumimoji="1" lang="ja-JP" altLang="en-US" sz="3200" dirty="0"/>
          </a:p>
        </p:txBody>
      </p:sp>
      <p:sp>
        <p:nvSpPr>
          <p:cNvPr id="3" name="テキスト ボックス 2">
            <a:extLst>
              <a:ext uri="{FF2B5EF4-FFF2-40B4-BE49-F238E27FC236}">
                <a16:creationId xmlns:a16="http://schemas.microsoft.com/office/drawing/2014/main" id="{5E752F1B-0A1C-49A2-AC9C-40EB63A78953}"/>
              </a:ext>
            </a:extLst>
          </p:cNvPr>
          <p:cNvSpPr txBox="1"/>
          <p:nvPr/>
        </p:nvSpPr>
        <p:spPr>
          <a:xfrm>
            <a:off x="605971" y="2850373"/>
            <a:ext cx="4209143" cy="1593898"/>
          </a:xfrm>
          <a:prstGeom prst="rect">
            <a:avLst/>
          </a:prstGeom>
          <a:noFill/>
        </p:spPr>
        <p:txBody>
          <a:bodyPr wrap="square" rtlCol="0">
            <a:spAutoFit/>
          </a:bodyPr>
          <a:lstStyle/>
          <a:p>
            <a:r>
              <a:rPr lang="ja-JP" altLang="en-US" sz="2800" dirty="0"/>
              <a:t>・プログラム経験の有無</a:t>
            </a:r>
            <a:endParaRPr lang="en-US" altLang="ja-JP" sz="2800" dirty="0"/>
          </a:p>
          <a:p>
            <a:pPr>
              <a:lnSpc>
                <a:spcPct val="300000"/>
              </a:lnSpc>
            </a:pPr>
            <a:r>
              <a:rPr kumimoji="1" lang="ja-JP" altLang="en-US" sz="2800" dirty="0"/>
              <a:t>・パソコンに触れる回数</a:t>
            </a:r>
          </a:p>
        </p:txBody>
      </p:sp>
      <p:sp>
        <p:nvSpPr>
          <p:cNvPr id="7" name="テキスト ボックス 6">
            <a:extLst>
              <a:ext uri="{FF2B5EF4-FFF2-40B4-BE49-F238E27FC236}">
                <a16:creationId xmlns:a16="http://schemas.microsoft.com/office/drawing/2014/main" id="{691697BA-0210-450C-89F2-DE984C66FFB7}"/>
              </a:ext>
            </a:extLst>
          </p:cNvPr>
          <p:cNvSpPr txBox="1"/>
          <p:nvPr/>
        </p:nvSpPr>
        <p:spPr>
          <a:xfrm>
            <a:off x="7144657" y="3108712"/>
            <a:ext cx="4441372" cy="1077218"/>
          </a:xfrm>
          <a:prstGeom prst="rect">
            <a:avLst/>
          </a:prstGeom>
          <a:noFill/>
        </p:spPr>
        <p:txBody>
          <a:bodyPr wrap="square" rtlCol="0">
            <a:spAutoFit/>
          </a:bodyPr>
          <a:lstStyle/>
          <a:p>
            <a:r>
              <a:rPr lang="ja-JP" altLang="en-US" sz="3200" u="sng" dirty="0"/>
              <a:t>誰に効果があるアプリなのか</a:t>
            </a:r>
            <a:r>
              <a:rPr lang="ja-JP" altLang="en-US" sz="3200" dirty="0"/>
              <a:t>を調査</a:t>
            </a:r>
            <a:endParaRPr lang="en-US" altLang="ja-JP" sz="3200" dirty="0"/>
          </a:p>
        </p:txBody>
      </p:sp>
      <p:sp>
        <p:nvSpPr>
          <p:cNvPr id="4" name="矢印: 右 3">
            <a:extLst>
              <a:ext uri="{FF2B5EF4-FFF2-40B4-BE49-F238E27FC236}">
                <a16:creationId xmlns:a16="http://schemas.microsoft.com/office/drawing/2014/main" id="{54AE8DF9-299A-43C6-BBA3-BB02D01797C0}"/>
              </a:ext>
            </a:extLst>
          </p:cNvPr>
          <p:cNvSpPr/>
          <p:nvPr/>
        </p:nvSpPr>
        <p:spPr>
          <a:xfrm>
            <a:off x="5268686" y="3249777"/>
            <a:ext cx="1204685" cy="795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638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248228" y="947186"/>
            <a:ext cx="9695543" cy="584775"/>
          </a:xfrm>
          <a:prstGeom prst="rect">
            <a:avLst/>
          </a:prstGeom>
          <a:noFill/>
        </p:spPr>
        <p:txBody>
          <a:bodyPr wrap="square" rtlCol="0">
            <a:spAutoFit/>
          </a:bodyPr>
          <a:lstStyle/>
          <a:p>
            <a:r>
              <a:rPr lang="ja-JP" altLang="en-US" sz="3200" dirty="0"/>
              <a:t>終了後アンケートについて</a:t>
            </a:r>
            <a:endParaRPr kumimoji="1" lang="ja-JP" altLang="en-US" sz="3200" dirty="0"/>
          </a:p>
        </p:txBody>
      </p:sp>
      <p:sp>
        <p:nvSpPr>
          <p:cNvPr id="3" name="テキスト ボックス 2">
            <a:extLst>
              <a:ext uri="{FF2B5EF4-FFF2-40B4-BE49-F238E27FC236}">
                <a16:creationId xmlns:a16="http://schemas.microsoft.com/office/drawing/2014/main" id="{5E752F1B-0A1C-49A2-AC9C-40EB63A78953}"/>
              </a:ext>
            </a:extLst>
          </p:cNvPr>
          <p:cNvSpPr txBox="1"/>
          <p:nvPr/>
        </p:nvSpPr>
        <p:spPr>
          <a:xfrm>
            <a:off x="605971" y="3064685"/>
            <a:ext cx="4209143" cy="1593898"/>
          </a:xfrm>
          <a:prstGeom prst="rect">
            <a:avLst/>
          </a:prstGeom>
          <a:noFill/>
        </p:spPr>
        <p:txBody>
          <a:bodyPr wrap="square" rtlCol="0">
            <a:spAutoFit/>
          </a:bodyPr>
          <a:lstStyle/>
          <a:p>
            <a:r>
              <a:rPr lang="ja-JP" altLang="en-US" sz="2800" dirty="0"/>
              <a:t>・アプリの使いやすさ</a:t>
            </a:r>
            <a:endParaRPr lang="en-US" altLang="ja-JP" sz="2800" dirty="0"/>
          </a:p>
          <a:p>
            <a:pPr>
              <a:lnSpc>
                <a:spcPct val="300000"/>
              </a:lnSpc>
            </a:pPr>
            <a:r>
              <a:rPr kumimoji="1" lang="ja-JP" altLang="en-US" sz="2800" dirty="0"/>
              <a:t>・テストの感想</a:t>
            </a:r>
          </a:p>
        </p:txBody>
      </p:sp>
      <p:sp>
        <p:nvSpPr>
          <p:cNvPr id="7" name="テキスト ボックス 6">
            <a:extLst>
              <a:ext uri="{FF2B5EF4-FFF2-40B4-BE49-F238E27FC236}">
                <a16:creationId xmlns:a16="http://schemas.microsoft.com/office/drawing/2014/main" id="{691697BA-0210-450C-89F2-DE984C66FFB7}"/>
              </a:ext>
            </a:extLst>
          </p:cNvPr>
          <p:cNvSpPr txBox="1"/>
          <p:nvPr/>
        </p:nvSpPr>
        <p:spPr>
          <a:xfrm>
            <a:off x="7028543" y="3569245"/>
            <a:ext cx="4441372" cy="584775"/>
          </a:xfrm>
          <a:prstGeom prst="rect">
            <a:avLst/>
          </a:prstGeom>
          <a:noFill/>
        </p:spPr>
        <p:txBody>
          <a:bodyPr wrap="square" rtlCol="0">
            <a:spAutoFit/>
          </a:bodyPr>
          <a:lstStyle/>
          <a:p>
            <a:r>
              <a:rPr lang="ja-JP" altLang="en-US" sz="3200" u="sng" dirty="0"/>
              <a:t>アプリの使用感</a:t>
            </a:r>
            <a:r>
              <a:rPr lang="ja-JP" altLang="en-US" sz="3200" dirty="0"/>
              <a:t>を調査</a:t>
            </a:r>
            <a:endParaRPr lang="en-US" altLang="ja-JP" sz="3200" dirty="0"/>
          </a:p>
        </p:txBody>
      </p:sp>
      <p:sp>
        <p:nvSpPr>
          <p:cNvPr id="4" name="矢印: 右 3">
            <a:extLst>
              <a:ext uri="{FF2B5EF4-FFF2-40B4-BE49-F238E27FC236}">
                <a16:creationId xmlns:a16="http://schemas.microsoft.com/office/drawing/2014/main" id="{54AE8DF9-299A-43C6-BBA3-BB02D01797C0}"/>
              </a:ext>
            </a:extLst>
          </p:cNvPr>
          <p:cNvSpPr/>
          <p:nvPr/>
        </p:nvSpPr>
        <p:spPr>
          <a:xfrm>
            <a:off x="5268686" y="3464089"/>
            <a:ext cx="1204685" cy="795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968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248227" y="2090057"/>
            <a:ext cx="9695543" cy="523220"/>
          </a:xfrm>
          <a:prstGeom prst="rect">
            <a:avLst/>
          </a:prstGeom>
          <a:noFill/>
        </p:spPr>
        <p:txBody>
          <a:bodyPr wrap="square" rtlCol="0">
            <a:spAutoFit/>
          </a:bodyPr>
          <a:lstStyle/>
          <a:p>
            <a:r>
              <a:rPr lang="en-US" altLang="ja-JP" sz="2800" dirty="0"/>
              <a:t>1. </a:t>
            </a:r>
            <a:r>
              <a:rPr lang="ja-JP" altLang="en-US" sz="2800" dirty="0"/>
              <a:t>テスト前にアンケートとタイピング・言語テストを実施</a:t>
            </a:r>
            <a:endParaRPr kumimoji="1" lang="ja-JP" altLang="en-US" sz="2800" dirty="0"/>
          </a:p>
        </p:txBody>
      </p:sp>
      <p:sp>
        <p:nvSpPr>
          <p:cNvPr id="8" name="テキスト ボックス 7">
            <a:extLst>
              <a:ext uri="{FF2B5EF4-FFF2-40B4-BE49-F238E27FC236}">
                <a16:creationId xmlns:a16="http://schemas.microsoft.com/office/drawing/2014/main" id="{E0921C8B-7F3E-4CB4-8A11-482173F35802}"/>
              </a:ext>
            </a:extLst>
          </p:cNvPr>
          <p:cNvSpPr txBox="1"/>
          <p:nvPr/>
        </p:nvSpPr>
        <p:spPr>
          <a:xfrm>
            <a:off x="1248227" y="3265660"/>
            <a:ext cx="9695543" cy="523220"/>
          </a:xfrm>
          <a:prstGeom prst="rect">
            <a:avLst/>
          </a:prstGeom>
          <a:noFill/>
        </p:spPr>
        <p:txBody>
          <a:bodyPr wrap="square" rtlCol="0">
            <a:spAutoFit/>
          </a:bodyPr>
          <a:lstStyle/>
          <a:p>
            <a:r>
              <a:rPr lang="en-US" altLang="ja-JP" sz="2800" dirty="0"/>
              <a:t>2. </a:t>
            </a:r>
            <a:r>
              <a:rPr lang="ja-JP" altLang="en-US" sz="2800" dirty="0"/>
              <a:t>タイピングアプリを</a:t>
            </a:r>
            <a:r>
              <a:rPr lang="en-US" altLang="ja-JP" sz="2800" dirty="0"/>
              <a:t>20</a:t>
            </a:r>
            <a:r>
              <a:rPr lang="ja-JP" altLang="en-US" sz="2800" dirty="0"/>
              <a:t>日間で計</a:t>
            </a:r>
            <a:r>
              <a:rPr lang="en-US" altLang="ja-JP" sz="2800" dirty="0"/>
              <a:t>10</a:t>
            </a:r>
            <a:r>
              <a:rPr lang="ja-JP" altLang="en-US" sz="2800" dirty="0"/>
              <a:t>回プレイ</a:t>
            </a:r>
            <a:endParaRPr kumimoji="1" lang="ja-JP" altLang="en-US" sz="2800" dirty="0"/>
          </a:p>
        </p:txBody>
      </p:sp>
      <p:sp>
        <p:nvSpPr>
          <p:cNvPr id="9" name="テキスト ボックス 8">
            <a:extLst>
              <a:ext uri="{FF2B5EF4-FFF2-40B4-BE49-F238E27FC236}">
                <a16:creationId xmlns:a16="http://schemas.microsoft.com/office/drawing/2014/main" id="{68F22C2F-32C0-4434-B6A3-51C0AFD3DD1C}"/>
              </a:ext>
            </a:extLst>
          </p:cNvPr>
          <p:cNvSpPr txBox="1"/>
          <p:nvPr/>
        </p:nvSpPr>
        <p:spPr>
          <a:xfrm>
            <a:off x="1248227" y="4441263"/>
            <a:ext cx="9695543" cy="523220"/>
          </a:xfrm>
          <a:prstGeom prst="rect">
            <a:avLst/>
          </a:prstGeom>
          <a:noFill/>
        </p:spPr>
        <p:txBody>
          <a:bodyPr wrap="square" rtlCol="0">
            <a:spAutoFit/>
          </a:bodyPr>
          <a:lstStyle/>
          <a:p>
            <a:r>
              <a:rPr lang="en-US" altLang="ja-JP" sz="2800" dirty="0"/>
              <a:t>3. </a:t>
            </a:r>
            <a:r>
              <a:rPr lang="ja-JP" altLang="en-US" sz="2800" dirty="0"/>
              <a:t>テスト後にアンケートとタイピング・言語テストを実施</a:t>
            </a:r>
            <a:endParaRPr kumimoji="1" lang="ja-JP" altLang="en-US" sz="2800" dirty="0"/>
          </a:p>
        </p:txBody>
      </p:sp>
      <p:sp>
        <p:nvSpPr>
          <p:cNvPr id="13" name="正方形/長方形 12">
            <a:extLst>
              <a:ext uri="{FF2B5EF4-FFF2-40B4-BE49-F238E27FC236}">
                <a16:creationId xmlns:a16="http://schemas.microsoft.com/office/drawing/2014/main" id="{5050BA19-9CDE-4CD5-BEAB-BED57D5E90C2}"/>
              </a:ext>
            </a:extLst>
          </p:cNvPr>
          <p:cNvSpPr/>
          <p:nvPr/>
        </p:nvSpPr>
        <p:spPr>
          <a:xfrm>
            <a:off x="5558970" y="2613277"/>
            <a:ext cx="3802743"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EFADB70-DF1E-4AAE-AEDB-5C64D6658703}"/>
              </a:ext>
            </a:extLst>
          </p:cNvPr>
          <p:cNvSpPr/>
          <p:nvPr/>
        </p:nvSpPr>
        <p:spPr>
          <a:xfrm>
            <a:off x="5558970" y="4970270"/>
            <a:ext cx="3802743"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E8FB77B-956B-4F32-9489-617579BF8785}"/>
              </a:ext>
            </a:extLst>
          </p:cNvPr>
          <p:cNvSpPr txBox="1"/>
          <p:nvPr/>
        </p:nvSpPr>
        <p:spPr>
          <a:xfrm>
            <a:off x="818327" y="745623"/>
            <a:ext cx="7186583" cy="646331"/>
          </a:xfrm>
          <a:prstGeom prst="rect">
            <a:avLst/>
          </a:prstGeom>
          <a:noFill/>
        </p:spPr>
        <p:txBody>
          <a:bodyPr wrap="none" rtlCol="0">
            <a:spAutoFit/>
          </a:bodyPr>
          <a:lstStyle/>
          <a:p>
            <a:r>
              <a:rPr lang="ja-JP" altLang="en-US" sz="3600" dirty="0"/>
              <a:t>ユーザテストの流れ </a:t>
            </a:r>
            <a:r>
              <a:rPr lang="en-US" altLang="ja-JP" sz="3600" dirty="0"/>
              <a:t>(15</a:t>
            </a:r>
            <a:r>
              <a:rPr lang="ja-JP" altLang="en-US" sz="3600" dirty="0"/>
              <a:t>人に実施</a:t>
            </a:r>
            <a:r>
              <a:rPr lang="en-US" altLang="ja-JP" sz="3600" dirty="0"/>
              <a:t>)</a:t>
            </a:r>
            <a:endParaRPr kumimoji="1" lang="ja-JP" altLang="en-US" sz="3600" dirty="0"/>
          </a:p>
        </p:txBody>
      </p:sp>
    </p:spTree>
    <p:extLst>
      <p:ext uri="{BB962C8B-B14F-4D97-AF65-F5344CB8AC3E}">
        <p14:creationId xmlns:p14="http://schemas.microsoft.com/office/powerpoint/2010/main" val="35370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248227" y="671109"/>
            <a:ext cx="9695543" cy="584775"/>
          </a:xfrm>
          <a:prstGeom prst="rect">
            <a:avLst/>
          </a:prstGeom>
          <a:noFill/>
        </p:spPr>
        <p:txBody>
          <a:bodyPr wrap="square" rtlCol="0">
            <a:spAutoFit/>
          </a:bodyPr>
          <a:lstStyle/>
          <a:p>
            <a:r>
              <a:rPr lang="ja-JP" altLang="en-US" sz="3200" dirty="0"/>
              <a:t>言語テストについて</a:t>
            </a:r>
            <a:endParaRPr kumimoji="1" lang="ja-JP" altLang="en-US" sz="3200" dirty="0"/>
          </a:p>
        </p:txBody>
      </p:sp>
      <p:sp>
        <p:nvSpPr>
          <p:cNvPr id="3" name="テキスト ボックス 2">
            <a:extLst>
              <a:ext uri="{FF2B5EF4-FFF2-40B4-BE49-F238E27FC236}">
                <a16:creationId xmlns:a16="http://schemas.microsoft.com/office/drawing/2014/main" id="{5E752F1B-0A1C-49A2-AC9C-40EB63A78953}"/>
              </a:ext>
            </a:extLst>
          </p:cNvPr>
          <p:cNvSpPr txBox="1"/>
          <p:nvPr/>
        </p:nvSpPr>
        <p:spPr>
          <a:xfrm>
            <a:off x="1767114" y="1799126"/>
            <a:ext cx="8001000" cy="523220"/>
          </a:xfrm>
          <a:prstGeom prst="rect">
            <a:avLst/>
          </a:prstGeom>
          <a:noFill/>
        </p:spPr>
        <p:txBody>
          <a:bodyPr wrap="square" rtlCol="0">
            <a:spAutoFit/>
          </a:bodyPr>
          <a:lstStyle/>
          <a:p>
            <a:r>
              <a:rPr lang="ja-JP" altLang="en-US" sz="2800" dirty="0"/>
              <a:t>・プログラミングの学習効果の調査</a:t>
            </a:r>
            <a:endParaRPr lang="en-US" altLang="ja-JP" sz="2800" dirty="0"/>
          </a:p>
        </p:txBody>
      </p:sp>
      <p:sp>
        <p:nvSpPr>
          <p:cNvPr id="8" name="テキスト ボックス 7">
            <a:extLst>
              <a:ext uri="{FF2B5EF4-FFF2-40B4-BE49-F238E27FC236}">
                <a16:creationId xmlns:a16="http://schemas.microsoft.com/office/drawing/2014/main" id="{A0FE3AC2-E38F-4014-B1B1-259CCD5AED6A}"/>
              </a:ext>
            </a:extLst>
          </p:cNvPr>
          <p:cNvSpPr txBox="1"/>
          <p:nvPr/>
        </p:nvSpPr>
        <p:spPr>
          <a:xfrm>
            <a:off x="1767114" y="2595483"/>
            <a:ext cx="8392886" cy="523220"/>
          </a:xfrm>
          <a:prstGeom prst="rect">
            <a:avLst/>
          </a:prstGeom>
          <a:noFill/>
        </p:spPr>
        <p:txBody>
          <a:bodyPr wrap="square" rtlCol="0">
            <a:spAutoFit/>
          </a:bodyPr>
          <a:lstStyle/>
          <a:p>
            <a:r>
              <a:rPr lang="ja-JP" altLang="en-US" sz="2800" dirty="0"/>
              <a:t>・難易度は、言語の基礎知識を確認するレベル</a:t>
            </a:r>
            <a:endParaRPr lang="en-US" altLang="ja-JP" sz="2800" dirty="0"/>
          </a:p>
        </p:txBody>
      </p:sp>
      <p:sp>
        <p:nvSpPr>
          <p:cNvPr id="9" name="テキスト ボックス 8">
            <a:extLst>
              <a:ext uri="{FF2B5EF4-FFF2-40B4-BE49-F238E27FC236}">
                <a16:creationId xmlns:a16="http://schemas.microsoft.com/office/drawing/2014/main" id="{6D5444DB-8830-4B5D-8A5D-A1B8DABA4F2A}"/>
              </a:ext>
            </a:extLst>
          </p:cNvPr>
          <p:cNvSpPr txBox="1"/>
          <p:nvPr/>
        </p:nvSpPr>
        <p:spPr>
          <a:xfrm>
            <a:off x="1248227" y="3806412"/>
            <a:ext cx="9695543" cy="584775"/>
          </a:xfrm>
          <a:prstGeom prst="rect">
            <a:avLst/>
          </a:prstGeom>
          <a:noFill/>
        </p:spPr>
        <p:txBody>
          <a:bodyPr wrap="square" rtlCol="0">
            <a:spAutoFit/>
          </a:bodyPr>
          <a:lstStyle/>
          <a:p>
            <a:r>
              <a:rPr lang="ja-JP" altLang="en-US" sz="3200" dirty="0"/>
              <a:t>タイピングテストについて</a:t>
            </a:r>
            <a:endParaRPr kumimoji="1" lang="ja-JP" altLang="en-US" sz="3200" dirty="0"/>
          </a:p>
        </p:txBody>
      </p:sp>
      <p:sp>
        <p:nvSpPr>
          <p:cNvPr id="10" name="テキスト ボックス 9">
            <a:extLst>
              <a:ext uri="{FF2B5EF4-FFF2-40B4-BE49-F238E27FC236}">
                <a16:creationId xmlns:a16="http://schemas.microsoft.com/office/drawing/2014/main" id="{ED38CE5A-D3D9-4EB1-9909-4FC0E7EAB66B}"/>
              </a:ext>
            </a:extLst>
          </p:cNvPr>
          <p:cNvSpPr txBox="1"/>
          <p:nvPr/>
        </p:nvSpPr>
        <p:spPr>
          <a:xfrm>
            <a:off x="1767114" y="4817286"/>
            <a:ext cx="8001000" cy="523220"/>
          </a:xfrm>
          <a:prstGeom prst="rect">
            <a:avLst/>
          </a:prstGeom>
          <a:noFill/>
        </p:spPr>
        <p:txBody>
          <a:bodyPr wrap="square" rtlCol="0">
            <a:spAutoFit/>
          </a:bodyPr>
          <a:lstStyle/>
          <a:p>
            <a:r>
              <a:rPr lang="ja-JP" altLang="en-US" sz="2800" dirty="0"/>
              <a:t>・</a:t>
            </a:r>
            <a:r>
              <a:rPr lang="en-US" altLang="ja-JP" sz="2800" dirty="0"/>
              <a:t>E-typing</a:t>
            </a:r>
            <a:r>
              <a:rPr lang="ja-JP" altLang="en-US" sz="2800" dirty="0"/>
              <a:t>を使用</a:t>
            </a:r>
            <a:endParaRPr lang="en-US" altLang="ja-JP" sz="2800" dirty="0"/>
          </a:p>
        </p:txBody>
      </p:sp>
    </p:spTree>
    <p:extLst>
      <p:ext uri="{BB962C8B-B14F-4D97-AF65-F5344CB8AC3E}">
        <p14:creationId xmlns:p14="http://schemas.microsoft.com/office/powerpoint/2010/main" val="8978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E96A86-ACFD-418A-8407-E8622D11C64E}"/>
              </a:ext>
            </a:extLst>
          </p:cNvPr>
          <p:cNvSpPr>
            <a:spLocks noGrp="1"/>
          </p:cNvSpPr>
          <p:nvPr>
            <p:ph type="title"/>
          </p:nvPr>
        </p:nvSpPr>
        <p:spPr/>
        <p:txBody>
          <a:bodyPr/>
          <a:lstStyle/>
          <a:p>
            <a:r>
              <a:rPr kumimoji="1" lang="ja-JP" altLang="en-US" dirty="0"/>
              <a:t>発表の流れ</a:t>
            </a:r>
          </a:p>
        </p:txBody>
      </p:sp>
      <p:sp>
        <p:nvSpPr>
          <p:cNvPr id="3" name="コンテンツ プレースホルダー 2">
            <a:extLst>
              <a:ext uri="{FF2B5EF4-FFF2-40B4-BE49-F238E27FC236}">
                <a16:creationId xmlns:a16="http://schemas.microsoft.com/office/drawing/2014/main" id="{03A21EEB-695C-475A-A8AD-9E2951F9725E}"/>
              </a:ext>
            </a:extLst>
          </p:cNvPr>
          <p:cNvSpPr>
            <a:spLocks noGrp="1"/>
          </p:cNvSpPr>
          <p:nvPr>
            <p:ph idx="1"/>
          </p:nvPr>
        </p:nvSpPr>
        <p:spPr/>
        <p:txBody>
          <a:bodyPr>
            <a:normAutofit/>
          </a:bodyPr>
          <a:lstStyle/>
          <a:p>
            <a:pPr marL="457200" lvl="1" indent="0">
              <a:lnSpc>
                <a:spcPct val="200000"/>
              </a:lnSpc>
              <a:buNone/>
            </a:pPr>
            <a:r>
              <a:rPr lang="en-US" altLang="ja-JP" sz="2800" dirty="0"/>
              <a:t>1. </a:t>
            </a:r>
            <a:r>
              <a:rPr lang="ja-JP" altLang="en-US" sz="2800" dirty="0"/>
              <a:t>アプリケーション制作の背景・目的</a:t>
            </a:r>
            <a:endParaRPr lang="en-US" altLang="ja-JP" sz="2800" dirty="0"/>
          </a:p>
          <a:p>
            <a:pPr marL="457200" lvl="1" indent="0">
              <a:lnSpc>
                <a:spcPct val="200000"/>
              </a:lnSpc>
              <a:buNone/>
            </a:pPr>
            <a:r>
              <a:rPr lang="en-US" altLang="ja-JP" sz="2800" dirty="0"/>
              <a:t>2. </a:t>
            </a:r>
            <a:r>
              <a:rPr lang="ja-JP" altLang="en-US" sz="2800" dirty="0"/>
              <a:t>アプリケーションの仕様</a:t>
            </a:r>
            <a:endParaRPr lang="en-US" altLang="ja-JP" sz="2800" dirty="0"/>
          </a:p>
          <a:p>
            <a:pPr marL="457200" lvl="1" indent="0">
              <a:lnSpc>
                <a:spcPct val="200000"/>
              </a:lnSpc>
              <a:buNone/>
            </a:pPr>
            <a:r>
              <a:rPr lang="en-US" altLang="ja-JP" sz="2800" dirty="0"/>
              <a:t>3. </a:t>
            </a:r>
            <a:r>
              <a:rPr lang="ja-JP" altLang="en-US" sz="2800" dirty="0"/>
              <a:t>ユーザテストによる評価</a:t>
            </a:r>
            <a:endParaRPr lang="en-US" altLang="ja-JP" sz="2800" dirty="0"/>
          </a:p>
          <a:p>
            <a:pPr marL="457200" lvl="1" indent="0">
              <a:lnSpc>
                <a:spcPct val="200000"/>
              </a:lnSpc>
              <a:buNone/>
            </a:pPr>
            <a:r>
              <a:rPr lang="en-US" altLang="ja-JP" sz="2800" dirty="0"/>
              <a:t>4</a:t>
            </a:r>
            <a:r>
              <a:rPr kumimoji="1" lang="en-US" altLang="ja-JP" sz="2800" dirty="0"/>
              <a:t>. </a:t>
            </a:r>
            <a:r>
              <a:rPr kumimoji="1" lang="ja-JP" altLang="en-US" sz="2800" dirty="0"/>
              <a:t>まとめ</a:t>
            </a:r>
          </a:p>
        </p:txBody>
      </p:sp>
      <p:sp>
        <p:nvSpPr>
          <p:cNvPr id="5" name="正方形/長方形 4">
            <a:extLst>
              <a:ext uri="{FF2B5EF4-FFF2-40B4-BE49-F238E27FC236}">
                <a16:creationId xmlns:a16="http://schemas.microsoft.com/office/drawing/2014/main" id="{28306378-84CC-4AD4-AA79-EB9B2170FA4B}"/>
              </a:ext>
            </a:extLst>
          </p:cNvPr>
          <p:cNvSpPr/>
          <p:nvPr/>
        </p:nvSpPr>
        <p:spPr>
          <a:xfrm>
            <a:off x="1357312" y="2588894"/>
            <a:ext cx="6200775" cy="4571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218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248227" y="2090057"/>
            <a:ext cx="9695543" cy="523220"/>
          </a:xfrm>
          <a:prstGeom prst="rect">
            <a:avLst/>
          </a:prstGeom>
          <a:noFill/>
        </p:spPr>
        <p:txBody>
          <a:bodyPr wrap="square" rtlCol="0">
            <a:spAutoFit/>
          </a:bodyPr>
          <a:lstStyle/>
          <a:p>
            <a:r>
              <a:rPr lang="en-US" altLang="ja-JP" sz="2800" dirty="0"/>
              <a:t>1. </a:t>
            </a:r>
            <a:r>
              <a:rPr lang="ja-JP" altLang="en-US" sz="2800" dirty="0"/>
              <a:t>テスト前にアンケートとタイピング・言語テストを実施</a:t>
            </a:r>
            <a:endParaRPr kumimoji="1" lang="ja-JP" altLang="en-US" sz="2800" dirty="0"/>
          </a:p>
        </p:txBody>
      </p:sp>
      <p:sp>
        <p:nvSpPr>
          <p:cNvPr id="8" name="テキスト ボックス 7">
            <a:extLst>
              <a:ext uri="{FF2B5EF4-FFF2-40B4-BE49-F238E27FC236}">
                <a16:creationId xmlns:a16="http://schemas.microsoft.com/office/drawing/2014/main" id="{E0921C8B-7F3E-4CB4-8A11-482173F35802}"/>
              </a:ext>
            </a:extLst>
          </p:cNvPr>
          <p:cNvSpPr txBox="1"/>
          <p:nvPr/>
        </p:nvSpPr>
        <p:spPr>
          <a:xfrm>
            <a:off x="1248227" y="3265660"/>
            <a:ext cx="9695543" cy="523220"/>
          </a:xfrm>
          <a:prstGeom prst="rect">
            <a:avLst/>
          </a:prstGeom>
          <a:noFill/>
        </p:spPr>
        <p:txBody>
          <a:bodyPr wrap="square" rtlCol="0">
            <a:spAutoFit/>
          </a:bodyPr>
          <a:lstStyle/>
          <a:p>
            <a:r>
              <a:rPr lang="en-US" altLang="ja-JP" sz="2800" dirty="0"/>
              <a:t>2. </a:t>
            </a:r>
            <a:r>
              <a:rPr lang="ja-JP" altLang="en-US" sz="2800" dirty="0"/>
              <a:t>タイピングアプリを</a:t>
            </a:r>
            <a:r>
              <a:rPr lang="en-US" altLang="ja-JP" sz="2800" dirty="0"/>
              <a:t>20</a:t>
            </a:r>
            <a:r>
              <a:rPr lang="ja-JP" altLang="en-US" sz="2800" dirty="0"/>
              <a:t>日間で計</a:t>
            </a:r>
            <a:r>
              <a:rPr lang="en-US" altLang="ja-JP" sz="2800" dirty="0"/>
              <a:t>10</a:t>
            </a:r>
            <a:r>
              <a:rPr lang="ja-JP" altLang="en-US" sz="2800" dirty="0"/>
              <a:t>回プレイ</a:t>
            </a:r>
            <a:endParaRPr kumimoji="1" lang="ja-JP" altLang="en-US" sz="2800" dirty="0"/>
          </a:p>
        </p:txBody>
      </p:sp>
      <p:sp>
        <p:nvSpPr>
          <p:cNvPr id="9" name="テキスト ボックス 8">
            <a:extLst>
              <a:ext uri="{FF2B5EF4-FFF2-40B4-BE49-F238E27FC236}">
                <a16:creationId xmlns:a16="http://schemas.microsoft.com/office/drawing/2014/main" id="{68F22C2F-32C0-4434-B6A3-51C0AFD3DD1C}"/>
              </a:ext>
            </a:extLst>
          </p:cNvPr>
          <p:cNvSpPr txBox="1"/>
          <p:nvPr/>
        </p:nvSpPr>
        <p:spPr>
          <a:xfrm>
            <a:off x="1248227" y="4441263"/>
            <a:ext cx="9695543" cy="523220"/>
          </a:xfrm>
          <a:prstGeom prst="rect">
            <a:avLst/>
          </a:prstGeom>
          <a:noFill/>
        </p:spPr>
        <p:txBody>
          <a:bodyPr wrap="square" rtlCol="0">
            <a:spAutoFit/>
          </a:bodyPr>
          <a:lstStyle/>
          <a:p>
            <a:r>
              <a:rPr lang="en-US" altLang="ja-JP" sz="2800" dirty="0"/>
              <a:t>3. </a:t>
            </a:r>
            <a:r>
              <a:rPr lang="ja-JP" altLang="en-US" sz="2800" dirty="0"/>
              <a:t>テスト後にアンケートとタイピング・言語テストを実施</a:t>
            </a:r>
            <a:endParaRPr kumimoji="1" lang="ja-JP" altLang="en-US" sz="2800" dirty="0"/>
          </a:p>
        </p:txBody>
      </p:sp>
      <p:sp>
        <p:nvSpPr>
          <p:cNvPr id="13" name="正方形/長方形 12">
            <a:extLst>
              <a:ext uri="{FF2B5EF4-FFF2-40B4-BE49-F238E27FC236}">
                <a16:creationId xmlns:a16="http://schemas.microsoft.com/office/drawing/2014/main" id="{5050BA19-9CDE-4CD5-BEAB-BED57D5E90C2}"/>
              </a:ext>
            </a:extLst>
          </p:cNvPr>
          <p:cNvSpPr/>
          <p:nvPr/>
        </p:nvSpPr>
        <p:spPr>
          <a:xfrm>
            <a:off x="1248227" y="3788880"/>
            <a:ext cx="7195686"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2F3967C-2D6E-4580-992B-E61E555E6C88}"/>
              </a:ext>
            </a:extLst>
          </p:cNvPr>
          <p:cNvSpPr txBox="1"/>
          <p:nvPr/>
        </p:nvSpPr>
        <p:spPr>
          <a:xfrm>
            <a:off x="818327" y="745623"/>
            <a:ext cx="7186583" cy="646331"/>
          </a:xfrm>
          <a:prstGeom prst="rect">
            <a:avLst/>
          </a:prstGeom>
          <a:noFill/>
        </p:spPr>
        <p:txBody>
          <a:bodyPr wrap="none" rtlCol="0">
            <a:spAutoFit/>
          </a:bodyPr>
          <a:lstStyle/>
          <a:p>
            <a:r>
              <a:rPr lang="ja-JP" altLang="en-US" sz="3600" dirty="0"/>
              <a:t>ユーザテストの流れ </a:t>
            </a:r>
            <a:r>
              <a:rPr lang="en-US" altLang="ja-JP" sz="3600" dirty="0"/>
              <a:t>(15</a:t>
            </a:r>
            <a:r>
              <a:rPr lang="ja-JP" altLang="en-US" sz="3600" dirty="0"/>
              <a:t>人に実施</a:t>
            </a:r>
            <a:r>
              <a:rPr lang="en-US" altLang="ja-JP" sz="3600" dirty="0"/>
              <a:t>)</a:t>
            </a:r>
            <a:endParaRPr kumimoji="1" lang="ja-JP" altLang="en-US" sz="3600" dirty="0"/>
          </a:p>
        </p:txBody>
      </p:sp>
    </p:spTree>
    <p:extLst>
      <p:ext uri="{BB962C8B-B14F-4D97-AF65-F5344CB8AC3E}">
        <p14:creationId xmlns:p14="http://schemas.microsoft.com/office/powerpoint/2010/main" val="282370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248228" y="789282"/>
            <a:ext cx="9695543" cy="584775"/>
          </a:xfrm>
          <a:prstGeom prst="rect">
            <a:avLst/>
          </a:prstGeom>
          <a:noFill/>
        </p:spPr>
        <p:txBody>
          <a:bodyPr wrap="square" rtlCol="0">
            <a:spAutoFit/>
          </a:bodyPr>
          <a:lstStyle/>
          <a:p>
            <a:r>
              <a:rPr lang="ja-JP" altLang="en-US" sz="3200" dirty="0"/>
              <a:t>テスト期間について</a:t>
            </a:r>
            <a:endParaRPr kumimoji="1" lang="ja-JP" altLang="en-US" sz="3200" dirty="0"/>
          </a:p>
        </p:txBody>
      </p:sp>
      <p:sp>
        <p:nvSpPr>
          <p:cNvPr id="11" name="テキスト ボックス 10">
            <a:extLst>
              <a:ext uri="{FF2B5EF4-FFF2-40B4-BE49-F238E27FC236}">
                <a16:creationId xmlns:a16="http://schemas.microsoft.com/office/drawing/2014/main" id="{1CA11E81-BF07-404B-B6A9-2B4E5CCE8228}"/>
              </a:ext>
            </a:extLst>
          </p:cNvPr>
          <p:cNvSpPr txBox="1"/>
          <p:nvPr/>
        </p:nvSpPr>
        <p:spPr>
          <a:xfrm>
            <a:off x="1854200" y="2477775"/>
            <a:ext cx="8001000" cy="523220"/>
          </a:xfrm>
          <a:prstGeom prst="rect">
            <a:avLst/>
          </a:prstGeom>
          <a:noFill/>
        </p:spPr>
        <p:txBody>
          <a:bodyPr wrap="square" rtlCol="0">
            <a:spAutoFit/>
          </a:bodyPr>
          <a:lstStyle/>
          <a:p>
            <a:r>
              <a:rPr lang="en-US" altLang="ja-JP" sz="2800" dirty="0"/>
              <a:t>20</a:t>
            </a:r>
            <a:r>
              <a:rPr lang="ja-JP" altLang="en-US" sz="2800" dirty="0"/>
              <a:t>日間で計</a:t>
            </a:r>
            <a:r>
              <a:rPr lang="en-US" altLang="ja-JP" sz="2800" dirty="0"/>
              <a:t>10</a:t>
            </a:r>
            <a:r>
              <a:rPr lang="ja-JP" altLang="en-US" sz="2800" dirty="0"/>
              <a:t>回プレイしてもらう</a:t>
            </a:r>
            <a:endParaRPr lang="en-US" altLang="ja-JP" sz="2800" dirty="0"/>
          </a:p>
        </p:txBody>
      </p:sp>
      <p:sp>
        <p:nvSpPr>
          <p:cNvPr id="6" name="テキスト ボックス 5">
            <a:extLst>
              <a:ext uri="{FF2B5EF4-FFF2-40B4-BE49-F238E27FC236}">
                <a16:creationId xmlns:a16="http://schemas.microsoft.com/office/drawing/2014/main" id="{28956F18-5C9E-4135-AA0E-F9DAE97A10E0}"/>
              </a:ext>
            </a:extLst>
          </p:cNvPr>
          <p:cNvSpPr txBox="1"/>
          <p:nvPr/>
        </p:nvSpPr>
        <p:spPr>
          <a:xfrm>
            <a:off x="2792186" y="3801361"/>
            <a:ext cx="3062514" cy="1384995"/>
          </a:xfrm>
          <a:prstGeom prst="rect">
            <a:avLst/>
          </a:prstGeom>
          <a:noFill/>
        </p:spPr>
        <p:txBody>
          <a:bodyPr wrap="square" rtlCol="0">
            <a:spAutoFit/>
          </a:bodyPr>
          <a:lstStyle/>
          <a:p>
            <a:r>
              <a:rPr lang="ja-JP" altLang="en-US" sz="2800" dirty="0"/>
              <a:t>・かんたん</a:t>
            </a:r>
            <a:r>
              <a:rPr lang="en-US" altLang="ja-JP" sz="2800" dirty="0"/>
              <a:t>5</a:t>
            </a:r>
            <a:r>
              <a:rPr lang="ja-JP" altLang="en-US" sz="2800" dirty="0"/>
              <a:t>回</a:t>
            </a:r>
            <a:endParaRPr lang="en-US" altLang="ja-JP" sz="2800" dirty="0"/>
          </a:p>
          <a:p>
            <a:r>
              <a:rPr lang="ja-JP" altLang="en-US" sz="2800" dirty="0"/>
              <a:t>・ふつう</a:t>
            </a:r>
            <a:r>
              <a:rPr lang="en-US" altLang="ja-JP" sz="2800" dirty="0"/>
              <a:t>3</a:t>
            </a:r>
            <a:r>
              <a:rPr lang="ja-JP" altLang="en-US" sz="2800" dirty="0"/>
              <a:t>回</a:t>
            </a:r>
            <a:endParaRPr lang="en-US" altLang="ja-JP" sz="2800" dirty="0"/>
          </a:p>
          <a:p>
            <a:r>
              <a:rPr lang="ja-JP" altLang="en-US" sz="2800" dirty="0"/>
              <a:t>・むずかしい</a:t>
            </a:r>
            <a:r>
              <a:rPr lang="en-US" altLang="ja-JP" sz="2800" dirty="0"/>
              <a:t>2</a:t>
            </a:r>
            <a:r>
              <a:rPr lang="ja-JP" altLang="en-US" sz="2800" dirty="0"/>
              <a:t>回</a:t>
            </a:r>
            <a:endParaRPr lang="en-US" altLang="ja-JP" sz="2800" dirty="0"/>
          </a:p>
        </p:txBody>
      </p:sp>
      <p:cxnSp>
        <p:nvCxnSpPr>
          <p:cNvPr id="7" name="直線コネクタ 6">
            <a:extLst>
              <a:ext uri="{FF2B5EF4-FFF2-40B4-BE49-F238E27FC236}">
                <a16:creationId xmlns:a16="http://schemas.microsoft.com/office/drawing/2014/main" id="{8D0854C3-4DFB-4E27-A596-2E4A59025634}"/>
              </a:ext>
            </a:extLst>
          </p:cNvPr>
          <p:cNvCxnSpPr/>
          <p:nvPr/>
        </p:nvCxnSpPr>
        <p:spPr>
          <a:xfrm>
            <a:off x="3394529" y="2939476"/>
            <a:ext cx="1146628"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矢印: 下 7">
            <a:extLst>
              <a:ext uri="{FF2B5EF4-FFF2-40B4-BE49-F238E27FC236}">
                <a16:creationId xmlns:a16="http://schemas.microsoft.com/office/drawing/2014/main" id="{4126B8CE-BC69-408A-8129-2131F1E0E3F5}"/>
              </a:ext>
            </a:extLst>
          </p:cNvPr>
          <p:cNvSpPr/>
          <p:nvPr/>
        </p:nvSpPr>
        <p:spPr>
          <a:xfrm>
            <a:off x="3598636" y="3139568"/>
            <a:ext cx="738414" cy="52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78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148215" y="535709"/>
            <a:ext cx="9695543" cy="584775"/>
          </a:xfrm>
          <a:prstGeom prst="rect">
            <a:avLst/>
          </a:prstGeom>
          <a:noFill/>
        </p:spPr>
        <p:txBody>
          <a:bodyPr wrap="square" rtlCol="0">
            <a:spAutoFit/>
          </a:bodyPr>
          <a:lstStyle/>
          <a:p>
            <a:r>
              <a:rPr lang="ja-JP" altLang="en-US" sz="3200" dirty="0"/>
              <a:t>テスト結果</a:t>
            </a:r>
            <a:endParaRPr kumimoji="1" lang="ja-JP" altLang="en-US" sz="3200" dirty="0"/>
          </a:p>
        </p:txBody>
      </p:sp>
      <p:sp>
        <p:nvSpPr>
          <p:cNvPr id="12" name="テキスト ボックス 11">
            <a:extLst>
              <a:ext uri="{FF2B5EF4-FFF2-40B4-BE49-F238E27FC236}">
                <a16:creationId xmlns:a16="http://schemas.microsoft.com/office/drawing/2014/main" id="{FC94B5AB-B6AF-4AED-A719-7C547AE1D009}"/>
              </a:ext>
            </a:extLst>
          </p:cNvPr>
          <p:cNvSpPr txBox="1"/>
          <p:nvPr/>
        </p:nvSpPr>
        <p:spPr>
          <a:xfrm>
            <a:off x="1640116" y="5660571"/>
            <a:ext cx="2888343" cy="369332"/>
          </a:xfrm>
          <a:prstGeom prst="rect">
            <a:avLst/>
          </a:prstGeom>
          <a:noFill/>
        </p:spPr>
        <p:txBody>
          <a:bodyPr wrap="square" rtlCol="0">
            <a:spAutoFit/>
          </a:bodyPr>
          <a:lstStyle/>
          <a:p>
            <a:pPr algn="ctr"/>
            <a:r>
              <a:rPr kumimoji="1" lang="en-US" altLang="ja-JP" dirty="0"/>
              <a:t>C</a:t>
            </a:r>
            <a:r>
              <a:rPr kumimoji="1" lang="ja-JP" altLang="en-US" dirty="0"/>
              <a:t>言語テスト結果</a:t>
            </a:r>
          </a:p>
        </p:txBody>
      </p:sp>
      <p:sp>
        <p:nvSpPr>
          <p:cNvPr id="13" name="テキスト ボックス 12">
            <a:extLst>
              <a:ext uri="{FF2B5EF4-FFF2-40B4-BE49-F238E27FC236}">
                <a16:creationId xmlns:a16="http://schemas.microsoft.com/office/drawing/2014/main" id="{B66CCBE2-52D5-49F6-97DD-E3D93FF15113}"/>
              </a:ext>
            </a:extLst>
          </p:cNvPr>
          <p:cNvSpPr txBox="1"/>
          <p:nvPr/>
        </p:nvSpPr>
        <p:spPr>
          <a:xfrm>
            <a:off x="7427683" y="5660571"/>
            <a:ext cx="2888343" cy="369332"/>
          </a:xfrm>
          <a:prstGeom prst="rect">
            <a:avLst/>
          </a:prstGeom>
          <a:noFill/>
        </p:spPr>
        <p:txBody>
          <a:bodyPr wrap="square" rtlCol="0">
            <a:spAutoFit/>
          </a:bodyPr>
          <a:lstStyle/>
          <a:p>
            <a:pPr algn="ctr"/>
            <a:r>
              <a:rPr lang="en-US" altLang="ja-JP" dirty="0"/>
              <a:t>JavaScript</a:t>
            </a:r>
            <a:r>
              <a:rPr kumimoji="1" lang="ja-JP" altLang="en-US" dirty="0"/>
              <a:t>テスト結果</a:t>
            </a:r>
          </a:p>
        </p:txBody>
      </p:sp>
      <p:sp>
        <p:nvSpPr>
          <p:cNvPr id="2" name="楕円 1">
            <a:extLst>
              <a:ext uri="{FF2B5EF4-FFF2-40B4-BE49-F238E27FC236}">
                <a16:creationId xmlns:a16="http://schemas.microsoft.com/office/drawing/2014/main" id="{D015BDB3-12CA-437D-807F-31B233DC92EC}"/>
              </a:ext>
            </a:extLst>
          </p:cNvPr>
          <p:cNvSpPr/>
          <p:nvPr/>
        </p:nvSpPr>
        <p:spPr>
          <a:xfrm>
            <a:off x="3617408" y="2028079"/>
            <a:ext cx="1262061" cy="3171827"/>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13CFBE1-FFB8-4932-B727-842814ADEA9A}"/>
              </a:ext>
            </a:extLst>
          </p:cNvPr>
          <p:cNvSpPr/>
          <p:nvPr/>
        </p:nvSpPr>
        <p:spPr>
          <a:xfrm>
            <a:off x="1188246" y="3628281"/>
            <a:ext cx="1300162" cy="1571625"/>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B01E86C7-4CAA-4371-9222-19133DD40822}"/>
              </a:ext>
            </a:extLst>
          </p:cNvPr>
          <p:cNvSpPr/>
          <p:nvPr/>
        </p:nvSpPr>
        <p:spPr>
          <a:xfrm>
            <a:off x="7320989" y="3795938"/>
            <a:ext cx="1300162" cy="1375392"/>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A0564925-6C11-4FDE-A22E-974E4A0BE366}"/>
              </a:ext>
            </a:extLst>
          </p:cNvPr>
          <p:cNvSpPr/>
          <p:nvPr/>
        </p:nvSpPr>
        <p:spPr>
          <a:xfrm rot="20322387">
            <a:off x="1526006" y="2417622"/>
            <a:ext cx="3053803" cy="505034"/>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7" name="グラフ 6">
            <a:extLst>
              <a:ext uri="{FF2B5EF4-FFF2-40B4-BE49-F238E27FC236}">
                <a16:creationId xmlns:a16="http://schemas.microsoft.com/office/drawing/2014/main" id="{019CC806-FC5D-4CBB-99D2-522AAF9BA524}"/>
              </a:ext>
            </a:extLst>
          </p:cNvPr>
          <p:cNvGraphicFramePr>
            <a:graphicFrameLocks/>
          </p:cNvGraphicFramePr>
          <p:nvPr>
            <p:extLst>
              <p:ext uri="{D42A27DB-BD31-4B8C-83A1-F6EECF244321}">
                <p14:modId xmlns:p14="http://schemas.microsoft.com/office/powerpoint/2010/main" val="2212705045"/>
              </p:ext>
            </p:extLst>
          </p:nvPr>
        </p:nvGraphicFramePr>
        <p:xfrm>
          <a:off x="166689" y="1314450"/>
          <a:ext cx="5805485" cy="4186237"/>
        </p:xfrm>
        <a:graphic>
          <a:graphicData uri="http://schemas.openxmlformats.org/drawingml/2006/chart">
            <c:chart xmlns:c="http://schemas.openxmlformats.org/drawingml/2006/chart" xmlns:r="http://schemas.openxmlformats.org/officeDocument/2006/relationships" r:id="rId3"/>
          </a:graphicData>
        </a:graphic>
      </p:graphicFrame>
      <p:sp>
        <p:nvSpPr>
          <p:cNvPr id="11" name="楕円 10">
            <a:extLst>
              <a:ext uri="{FF2B5EF4-FFF2-40B4-BE49-F238E27FC236}">
                <a16:creationId xmlns:a16="http://schemas.microsoft.com/office/drawing/2014/main" id="{532219DA-8836-4E63-A573-C247E93A541D}"/>
              </a:ext>
            </a:extLst>
          </p:cNvPr>
          <p:cNvSpPr/>
          <p:nvPr/>
        </p:nvSpPr>
        <p:spPr>
          <a:xfrm>
            <a:off x="9673150" y="2234502"/>
            <a:ext cx="1300162" cy="2936828"/>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67791B45-878E-4528-AE3D-3898EE8C0AED}"/>
              </a:ext>
            </a:extLst>
          </p:cNvPr>
          <p:cNvSpPr/>
          <p:nvPr/>
        </p:nvSpPr>
        <p:spPr>
          <a:xfrm rot="20322387">
            <a:off x="7620249" y="2401003"/>
            <a:ext cx="3053803" cy="505034"/>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8" name="グラフ 7">
            <a:extLst>
              <a:ext uri="{FF2B5EF4-FFF2-40B4-BE49-F238E27FC236}">
                <a16:creationId xmlns:a16="http://schemas.microsoft.com/office/drawing/2014/main" id="{F3CF2750-4F7B-4F36-81C7-AFB9DAAA4F78}"/>
              </a:ext>
            </a:extLst>
          </p:cNvPr>
          <p:cNvGraphicFramePr>
            <a:graphicFrameLocks/>
          </p:cNvGraphicFramePr>
          <p:nvPr>
            <p:extLst>
              <p:ext uri="{D42A27DB-BD31-4B8C-83A1-F6EECF244321}">
                <p14:modId xmlns:p14="http://schemas.microsoft.com/office/powerpoint/2010/main" val="2384770061"/>
              </p:ext>
            </p:extLst>
          </p:nvPr>
        </p:nvGraphicFramePr>
        <p:xfrm>
          <a:off x="6343650" y="1314448"/>
          <a:ext cx="5681662" cy="4186237"/>
        </p:xfrm>
        <a:graphic>
          <a:graphicData uri="http://schemas.openxmlformats.org/drawingml/2006/chart">
            <c:chart xmlns:c="http://schemas.openxmlformats.org/drawingml/2006/chart" xmlns:r="http://schemas.openxmlformats.org/officeDocument/2006/relationships" r:id="rId4"/>
          </a:graphicData>
        </a:graphic>
      </p:graphicFrame>
      <p:sp>
        <p:nvSpPr>
          <p:cNvPr id="3" name="矢印: 右 2">
            <a:extLst>
              <a:ext uri="{FF2B5EF4-FFF2-40B4-BE49-F238E27FC236}">
                <a16:creationId xmlns:a16="http://schemas.microsoft.com/office/drawing/2014/main" id="{E1268FC0-9F66-4AFE-A225-3FC9DE3E7ACD}"/>
              </a:ext>
            </a:extLst>
          </p:cNvPr>
          <p:cNvSpPr/>
          <p:nvPr/>
        </p:nvSpPr>
        <p:spPr>
          <a:xfrm rot="19742517">
            <a:off x="2442327" y="2978943"/>
            <a:ext cx="1184867" cy="900113"/>
          </a:xfrm>
          <a:prstGeom prst="rightArrow">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3200" b="1" dirty="0"/>
              <a:t>20</a:t>
            </a:r>
            <a:endParaRPr kumimoji="1" lang="ja-JP" altLang="en-US" sz="3200" b="1" dirty="0"/>
          </a:p>
        </p:txBody>
      </p:sp>
      <p:sp>
        <p:nvSpPr>
          <p:cNvPr id="14" name="矢印: 右 13">
            <a:extLst>
              <a:ext uri="{FF2B5EF4-FFF2-40B4-BE49-F238E27FC236}">
                <a16:creationId xmlns:a16="http://schemas.microsoft.com/office/drawing/2014/main" id="{C8243908-3080-4190-90E5-D02E2D9D1BA2}"/>
              </a:ext>
            </a:extLst>
          </p:cNvPr>
          <p:cNvSpPr/>
          <p:nvPr/>
        </p:nvSpPr>
        <p:spPr>
          <a:xfrm rot="19742517">
            <a:off x="8564725" y="3151919"/>
            <a:ext cx="1127647" cy="900113"/>
          </a:xfrm>
          <a:prstGeom prst="rightArrow">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3200" b="1" dirty="0"/>
              <a:t>12</a:t>
            </a:r>
            <a:endParaRPr kumimoji="1" lang="ja-JP" altLang="en-US" sz="3200" b="1" dirty="0"/>
          </a:p>
        </p:txBody>
      </p:sp>
      <p:sp>
        <p:nvSpPr>
          <p:cNvPr id="6" name="矢印: 右 5">
            <a:extLst>
              <a:ext uri="{FF2B5EF4-FFF2-40B4-BE49-F238E27FC236}">
                <a16:creationId xmlns:a16="http://schemas.microsoft.com/office/drawing/2014/main" id="{3770A180-1B73-44A6-873A-ED263106D56D}"/>
              </a:ext>
            </a:extLst>
          </p:cNvPr>
          <p:cNvSpPr/>
          <p:nvPr/>
        </p:nvSpPr>
        <p:spPr>
          <a:xfrm rot="20158877">
            <a:off x="2431352" y="1669400"/>
            <a:ext cx="1198352" cy="858070"/>
          </a:xfrm>
          <a:prstGeom prst="rightArrow">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b="1" dirty="0"/>
              <a:t>22%</a:t>
            </a:r>
            <a:endParaRPr kumimoji="1" lang="ja-JP" altLang="en-US" sz="2800" b="1" dirty="0"/>
          </a:p>
        </p:txBody>
      </p:sp>
      <p:sp>
        <p:nvSpPr>
          <p:cNvPr id="17" name="矢印: 右 16">
            <a:extLst>
              <a:ext uri="{FF2B5EF4-FFF2-40B4-BE49-F238E27FC236}">
                <a16:creationId xmlns:a16="http://schemas.microsoft.com/office/drawing/2014/main" id="{A9B39EE6-CEF4-4AB9-96F3-A5E965F29E08}"/>
              </a:ext>
            </a:extLst>
          </p:cNvPr>
          <p:cNvSpPr/>
          <p:nvPr/>
        </p:nvSpPr>
        <p:spPr>
          <a:xfrm rot="20089743">
            <a:off x="8582225" y="1678983"/>
            <a:ext cx="1204514" cy="838900"/>
          </a:xfrm>
          <a:prstGeom prst="rightArrow">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b="1" dirty="0"/>
              <a:t>24%</a:t>
            </a:r>
            <a:endParaRPr kumimoji="1" lang="ja-JP" altLang="en-US" sz="2800" b="1" dirty="0"/>
          </a:p>
        </p:txBody>
      </p:sp>
    </p:spTree>
    <p:extLst>
      <p:ext uri="{BB962C8B-B14F-4D97-AF65-F5344CB8AC3E}">
        <p14:creationId xmlns:p14="http://schemas.microsoft.com/office/powerpoint/2010/main" val="228543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9" grpId="0" animBg="1"/>
      <p:bldP spid="9" grpId="1" animBg="1"/>
      <p:bldP spid="4" grpId="0" animBg="1"/>
      <p:bldP spid="4" grpId="1" animBg="1"/>
      <p:bldP spid="11" grpId="0" animBg="1"/>
      <p:bldP spid="11" grpId="1" animBg="1"/>
      <p:bldP spid="15" grpId="0" animBg="1"/>
      <p:bldP spid="15" grpId="1" animBg="1"/>
      <p:bldP spid="3" grpId="0" animBg="1"/>
      <p:bldP spid="3" grpId="1" animBg="1"/>
      <p:bldP spid="14" grpId="0" animBg="1"/>
      <p:bldP spid="14" grpId="1" animBg="1"/>
      <p:bldP spid="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828676" y="614363"/>
            <a:ext cx="9972221" cy="584775"/>
          </a:xfrm>
          <a:prstGeom prst="rect">
            <a:avLst/>
          </a:prstGeom>
          <a:noFill/>
        </p:spPr>
        <p:txBody>
          <a:bodyPr wrap="square" rtlCol="0">
            <a:spAutoFit/>
          </a:bodyPr>
          <a:lstStyle/>
          <a:p>
            <a:r>
              <a:rPr kumimoji="1" lang="ja-JP" altLang="en-US" sz="3200" dirty="0"/>
              <a:t>このアプリはやりやすかった</a:t>
            </a:r>
            <a:r>
              <a:rPr kumimoji="1" lang="en-US" altLang="ja-JP" sz="3200" dirty="0"/>
              <a:t>(</a:t>
            </a:r>
            <a:r>
              <a:rPr kumimoji="1" lang="ja-JP" altLang="en-US" sz="3200" dirty="0"/>
              <a:t>使いやすかった</a:t>
            </a:r>
            <a:r>
              <a:rPr kumimoji="1" lang="en-US" altLang="ja-JP" sz="3200" dirty="0"/>
              <a:t>)</a:t>
            </a:r>
            <a:r>
              <a:rPr kumimoji="1" lang="ja-JP" altLang="en-US" sz="3200" dirty="0"/>
              <a:t>ですか。</a:t>
            </a:r>
          </a:p>
        </p:txBody>
      </p:sp>
      <p:graphicFrame>
        <p:nvGraphicFramePr>
          <p:cNvPr id="6" name="グラフ 5">
            <a:extLst>
              <a:ext uri="{FF2B5EF4-FFF2-40B4-BE49-F238E27FC236}">
                <a16:creationId xmlns:a16="http://schemas.microsoft.com/office/drawing/2014/main" id="{23339375-C593-4CBF-9165-43F5D3B3ECDB}"/>
              </a:ext>
            </a:extLst>
          </p:cNvPr>
          <p:cNvGraphicFramePr>
            <a:graphicFrameLocks/>
          </p:cNvGraphicFramePr>
          <p:nvPr>
            <p:extLst>
              <p:ext uri="{D42A27DB-BD31-4B8C-83A1-F6EECF244321}">
                <p14:modId xmlns:p14="http://schemas.microsoft.com/office/powerpoint/2010/main" val="3510220108"/>
              </p:ext>
            </p:extLst>
          </p:nvPr>
        </p:nvGraphicFramePr>
        <p:xfrm>
          <a:off x="1757817" y="1543050"/>
          <a:ext cx="8414884" cy="5057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2600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E96A86-ACFD-418A-8407-E8622D11C64E}"/>
              </a:ext>
            </a:extLst>
          </p:cNvPr>
          <p:cNvSpPr>
            <a:spLocks noGrp="1"/>
          </p:cNvSpPr>
          <p:nvPr>
            <p:ph type="title"/>
          </p:nvPr>
        </p:nvSpPr>
        <p:spPr/>
        <p:txBody>
          <a:bodyPr/>
          <a:lstStyle/>
          <a:p>
            <a:r>
              <a:rPr kumimoji="1" lang="ja-JP" altLang="en-US" dirty="0"/>
              <a:t>発表の流れ</a:t>
            </a:r>
          </a:p>
        </p:txBody>
      </p:sp>
      <p:sp>
        <p:nvSpPr>
          <p:cNvPr id="3" name="コンテンツ プレースホルダー 2">
            <a:extLst>
              <a:ext uri="{FF2B5EF4-FFF2-40B4-BE49-F238E27FC236}">
                <a16:creationId xmlns:a16="http://schemas.microsoft.com/office/drawing/2014/main" id="{03A21EEB-695C-475A-A8AD-9E2951F9725E}"/>
              </a:ext>
            </a:extLst>
          </p:cNvPr>
          <p:cNvSpPr>
            <a:spLocks noGrp="1"/>
          </p:cNvSpPr>
          <p:nvPr>
            <p:ph idx="1"/>
          </p:nvPr>
        </p:nvSpPr>
        <p:spPr/>
        <p:txBody>
          <a:bodyPr>
            <a:normAutofit/>
          </a:bodyPr>
          <a:lstStyle/>
          <a:p>
            <a:pPr marL="457200" lvl="1" indent="0">
              <a:lnSpc>
                <a:spcPct val="200000"/>
              </a:lnSpc>
              <a:buNone/>
            </a:pPr>
            <a:r>
              <a:rPr lang="en-US" altLang="ja-JP" sz="2800" dirty="0"/>
              <a:t>1. </a:t>
            </a:r>
            <a:r>
              <a:rPr lang="ja-JP" altLang="en-US" sz="2800" dirty="0"/>
              <a:t>アプリケーション制作の背景・目的</a:t>
            </a:r>
            <a:endParaRPr lang="en-US" altLang="ja-JP" sz="2800" dirty="0"/>
          </a:p>
          <a:p>
            <a:pPr marL="457200" lvl="1" indent="0">
              <a:lnSpc>
                <a:spcPct val="200000"/>
              </a:lnSpc>
              <a:buNone/>
            </a:pPr>
            <a:r>
              <a:rPr lang="en-US" altLang="ja-JP" sz="2800" dirty="0"/>
              <a:t>2. </a:t>
            </a:r>
            <a:r>
              <a:rPr lang="ja-JP" altLang="en-US" sz="2800" dirty="0"/>
              <a:t>アプリケーションの仕様</a:t>
            </a:r>
            <a:endParaRPr lang="en-US" altLang="ja-JP" sz="2800" dirty="0"/>
          </a:p>
          <a:p>
            <a:pPr marL="457200" lvl="1" indent="0">
              <a:lnSpc>
                <a:spcPct val="200000"/>
              </a:lnSpc>
              <a:buNone/>
            </a:pPr>
            <a:r>
              <a:rPr lang="en-US" altLang="ja-JP" sz="2800" dirty="0"/>
              <a:t>3. </a:t>
            </a:r>
            <a:r>
              <a:rPr lang="ja-JP" altLang="en-US" sz="2800" dirty="0"/>
              <a:t>ユーザテストによる評価</a:t>
            </a:r>
            <a:endParaRPr lang="en-US" altLang="ja-JP" sz="2800" dirty="0"/>
          </a:p>
          <a:p>
            <a:pPr marL="457200" lvl="1" indent="0">
              <a:lnSpc>
                <a:spcPct val="200000"/>
              </a:lnSpc>
              <a:buNone/>
            </a:pPr>
            <a:r>
              <a:rPr lang="en-US" altLang="ja-JP" sz="2800" dirty="0"/>
              <a:t>4</a:t>
            </a:r>
            <a:r>
              <a:rPr kumimoji="1" lang="en-US" altLang="ja-JP" sz="2800" dirty="0"/>
              <a:t>. </a:t>
            </a:r>
            <a:r>
              <a:rPr kumimoji="1" lang="ja-JP" altLang="en-US" sz="2800" dirty="0"/>
              <a:t>まとめ</a:t>
            </a:r>
          </a:p>
        </p:txBody>
      </p:sp>
      <p:sp>
        <p:nvSpPr>
          <p:cNvPr id="5" name="正方形/長方形 4">
            <a:extLst>
              <a:ext uri="{FF2B5EF4-FFF2-40B4-BE49-F238E27FC236}">
                <a16:creationId xmlns:a16="http://schemas.microsoft.com/office/drawing/2014/main" id="{28306378-84CC-4AD4-AA79-EB9B2170FA4B}"/>
              </a:ext>
            </a:extLst>
          </p:cNvPr>
          <p:cNvSpPr/>
          <p:nvPr/>
        </p:nvSpPr>
        <p:spPr>
          <a:xfrm>
            <a:off x="1371600" y="5389245"/>
            <a:ext cx="1385888" cy="4571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216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248228" y="1075281"/>
            <a:ext cx="9695543" cy="584775"/>
          </a:xfrm>
          <a:prstGeom prst="rect">
            <a:avLst/>
          </a:prstGeom>
          <a:noFill/>
        </p:spPr>
        <p:txBody>
          <a:bodyPr wrap="square" rtlCol="0">
            <a:spAutoFit/>
          </a:bodyPr>
          <a:lstStyle/>
          <a:p>
            <a:r>
              <a:rPr kumimoji="1" lang="ja-JP" altLang="en-US" sz="3200" dirty="0"/>
              <a:t>このアプリの目的</a:t>
            </a:r>
          </a:p>
        </p:txBody>
      </p:sp>
      <p:sp>
        <p:nvSpPr>
          <p:cNvPr id="6" name="コンテンツ プレースホルダー 2">
            <a:extLst>
              <a:ext uri="{FF2B5EF4-FFF2-40B4-BE49-F238E27FC236}">
                <a16:creationId xmlns:a16="http://schemas.microsoft.com/office/drawing/2014/main" id="{CE0913AE-7E5E-43F5-9A42-ADF515C08861}"/>
              </a:ext>
            </a:extLst>
          </p:cNvPr>
          <p:cNvSpPr>
            <a:spLocks noGrp="1"/>
          </p:cNvSpPr>
          <p:nvPr>
            <p:ph idx="1"/>
          </p:nvPr>
        </p:nvSpPr>
        <p:spPr>
          <a:xfrm>
            <a:off x="1016837" y="2865810"/>
            <a:ext cx="10515600" cy="1660622"/>
          </a:xfrm>
        </p:spPr>
        <p:txBody>
          <a:bodyPr>
            <a:normAutofit fontScale="77500" lnSpcReduction="20000"/>
          </a:bodyPr>
          <a:lstStyle/>
          <a:p>
            <a:pPr marL="0" indent="0" algn="ctr">
              <a:lnSpc>
                <a:spcPct val="120000"/>
              </a:lnSpc>
              <a:buNone/>
            </a:pPr>
            <a:r>
              <a:rPr kumimoji="1" lang="ja-JP" altLang="en-US" sz="6000" dirty="0"/>
              <a:t>初心者のタイピングミスによるエラーを減らし、学習効率を上げる事</a:t>
            </a:r>
          </a:p>
        </p:txBody>
      </p:sp>
    </p:spTree>
    <p:extLst>
      <p:ext uri="{BB962C8B-B14F-4D97-AF65-F5344CB8AC3E}">
        <p14:creationId xmlns:p14="http://schemas.microsoft.com/office/powerpoint/2010/main" val="38971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248228" y="1003844"/>
            <a:ext cx="9695543" cy="584775"/>
          </a:xfrm>
          <a:prstGeom prst="rect">
            <a:avLst/>
          </a:prstGeom>
          <a:noFill/>
        </p:spPr>
        <p:txBody>
          <a:bodyPr wrap="square" rtlCol="0">
            <a:spAutoFit/>
          </a:bodyPr>
          <a:lstStyle/>
          <a:p>
            <a:r>
              <a:rPr kumimoji="1" lang="ja-JP" altLang="en-US" sz="3200" dirty="0"/>
              <a:t>開発したアプリで学習した結果</a:t>
            </a:r>
          </a:p>
        </p:txBody>
      </p:sp>
      <p:sp>
        <p:nvSpPr>
          <p:cNvPr id="6" name="コンテンツ プレースホルダー 2">
            <a:extLst>
              <a:ext uri="{FF2B5EF4-FFF2-40B4-BE49-F238E27FC236}">
                <a16:creationId xmlns:a16="http://schemas.microsoft.com/office/drawing/2014/main" id="{CE0913AE-7E5E-43F5-9A42-ADF515C08861}"/>
              </a:ext>
            </a:extLst>
          </p:cNvPr>
          <p:cNvSpPr>
            <a:spLocks noGrp="1"/>
          </p:cNvSpPr>
          <p:nvPr>
            <p:ph idx="1"/>
          </p:nvPr>
        </p:nvSpPr>
        <p:spPr>
          <a:xfrm>
            <a:off x="1992504" y="2741880"/>
            <a:ext cx="7539335" cy="584775"/>
          </a:xfrm>
        </p:spPr>
        <p:txBody>
          <a:bodyPr>
            <a:normAutofit fontScale="92500" lnSpcReduction="10000"/>
          </a:bodyPr>
          <a:lstStyle/>
          <a:p>
            <a:pPr marL="0" indent="0">
              <a:lnSpc>
                <a:spcPct val="120000"/>
              </a:lnSpc>
              <a:buNone/>
            </a:pPr>
            <a:r>
              <a:rPr lang="ja-JP" altLang="en-US" sz="3200" dirty="0"/>
              <a:t>・言語学習は大きな効果あり</a:t>
            </a:r>
          </a:p>
        </p:txBody>
      </p:sp>
      <p:sp>
        <p:nvSpPr>
          <p:cNvPr id="7" name="コンテンツ プレースホルダー 2">
            <a:extLst>
              <a:ext uri="{FF2B5EF4-FFF2-40B4-BE49-F238E27FC236}">
                <a16:creationId xmlns:a16="http://schemas.microsoft.com/office/drawing/2014/main" id="{2F5FCE9B-D618-485B-8B48-DBD314ECDBF9}"/>
              </a:ext>
            </a:extLst>
          </p:cNvPr>
          <p:cNvSpPr txBox="1">
            <a:spLocks/>
          </p:cNvSpPr>
          <p:nvPr/>
        </p:nvSpPr>
        <p:spPr>
          <a:xfrm>
            <a:off x="1992504" y="3447889"/>
            <a:ext cx="7539335" cy="5847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3200" dirty="0"/>
              <a:t>・タイピングは期待していた効果の半分</a:t>
            </a:r>
          </a:p>
        </p:txBody>
      </p:sp>
    </p:spTree>
    <p:extLst>
      <p:ext uri="{BB962C8B-B14F-4D97-AF65-F5344CB8AC3E}">
        <p14:creationId xmlns:p14="http://schemas.microsoft.com/office/powerpoint/2010/main" val="15118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1248228" y="1018131"/>
            <a:ext cx="9695543" cy="1077218"/>
          </a:xfrm>
          <a:prstGeom prst="rect">
            <a:avLst/>
          </a:prstGeom>
          <a:noFill/>
        </p:spPr>
        <p:txBody>
          <a:bodyPr wrap="square" rtlCol="0">
            <a:spAutoFit/>
          </a:bodyPr>
          <a:lstStyle/>
          <a:p>
            <a:r>
              <a:rPr lang="ja-JP" altLang="en-US" sz="3200" dirty="0"/>
              <a:t>今後の課題　</a:t>
            </a:r>
          </a:p>
          <a:p>
            <a:endParaRPr kumimoji="1" lang="ja-JP" altLang="en-US" sz="3200" dirty="0"/>
          </a:p>
        </p:txBody>
      </p:sp>
      <p:sp>
        <p:nvSpPr>
          <p:cNvPr id="6" name="コンテンツ プレースホルダー 2">
            <a:extLst>
              <a:ext uri="{FF2B5EF4-FFF2-40B4-BE49-F238E27FC236}">
                <a16:creationId xmlns:a16="http://schemas.microsoft.com/office/drawing/2014/main" id="{CE0913AE-7E5E-43F5-9A42-ADF515C08861}"/>
              </a:ext>
            </a:extLst>
          </p:cNvPr>
          <p:cNvSpPr>
            <a:spLocks noGrp="1"/>
          </p:cNvSpPr>
          <p:nvPr>
            <p:ph idx="1"/>
          </p:nvPr>
        </p:nvSpPr>
        <p:spPr>
          <a:xfrm>
            <a:off x="1992504" y="2741880"/>
            <a:ext cx="7539335" cy="584775"/>
          </a:xfrm>
        </p:spPr>
        <p:txBody>
          <a:bodyPr>
            <a:normAutofit fontScale="92500" lnSpcReduction="10000"/>
          </a:bodyPr>
          <a:lstStyle/>
          <a:p>
            <a:pPr marL="0" indent="0">
              <a:lnSpc>
                <a:spcPct val="120000"/>
              </a:lnSpc>
              <a:buNone/>
            </a:pPr>
            <a:r>
              <a:rPr lang="ja-JP" altLang="en-US" sz="3200" dirty="0"/>
              <a:t>・タイピング力の更なる向上の支援</a:t>
            </a:r>
            <a:endParaRPr kumimoji="1" lang="ja-JP" altLang="en-US" sz="3200" dirty="0"/>
          </a:p>
        </p:txBody>
      </p:sp>
      <p:sp>
        <p:nvSpPr>
          <p:cNvPr id="7" name="コンテンツ プレースホルダー 2">
            <a:extLst>
              <a:ext uri="{FF2B5EF4-FFF2-40B4-BE49-F238E27FC236}">
                <a16:creationId xmlns:a16="http://schemas.microsoft.com/office/drawing/2014/main" id="{2F5FCE9B-D618-485B-8B48-DBD314ECDBF9}"/>
              </a:ext>
            </a:extLst>
          </p:cNvPr>
          <p:cNvSpPr txBox="1">
            <a:spLocks/>
          </p:cNvSpPr>
          <p:nvPr/>
        </p:nvSpPr>
        <p:spPr>
          <a:xfrm>
            <a:off x="1992504" y="3447889"/>
            <a:ext cx="7539335" cy="5847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3200" dirty="0"/>
              <a:t>・使いやすいと思われる</a:t>
            </a:r>
            <a:r>
              <a:rPr lang="en-US" altLang="ja-JP" sz="3200" dirty="0"/>
              <a:t>UI</a:t>
            </a:r>
            <a:r>
              <a:rPr lang="ja-JP" altLang="en-US" sz="3200" dirty="0"/>
              <a:t>の改善</a:t>
            </a:r>
          </a:p>
        </p:txBody>
      </p:sp>
      <p:sp>
        <p:nvSpPr>
          <p:cNvPr id="8" name="コンテンツ プレースホルダー 2">
            <a:extLst>
              <a:ext uri="{FF2B5EF4-FFF2-40B4-BE49-F238E27FC236}">
                <a16:creationId xmlns:a16="http://schemas.microsoft.com/office/drawing/2014/main" id="{4C01263B-7E71-451C-9FD1-AA7190F53ABE}"/>
              </a:ext>
            </a:extLst>
          </p:cNvPr>
          <p:cNvSpPr txBox="1">
            <a:spLocks/>
          </p:cNvSpPr>
          <p:nvPr/>
        </p:nvSpPr>
        <p:spPr>
          <a:xfrm>
            <a:off x="1992504" y="4153898"/>
            <a:ext cx="7539335" cy="5847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3200" dirty="0"/>
              <a:t>・初心者向けの言語学習機能の充実</a:t>
            </a:r>
          </a:p>
        </p:txBody>
      </p:sp>
    </p:spTree>
    <p:extLst>
      <p:ext uri="{BB962C8B-B14F-4D97-AF65-F5344CB8AC3E}">
        <p14:creationId xmlns:p14="http://schemas.microsoft.com/office/powerpoint/2010/main" val="196223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A44B64-F4C1-4E9F-997E-467BDE80C061}"/>
              </a:ext>
            </a:extLst>
          </p:cNvPr>
          <p:cNvSpPr>
            <a:spLocks noGrp="1"/>
          </p:cNvSpPr>
          <p:nvPr>
            <p:ph type="title"/>
          </p:nvPr>
        </p:nvSpPr>
        <p:spPr>
          <a:xfrm>
            <a:off x="838200" y="174624"/>
            <a:ext cx="10515600" cy="506413"/>
          </a:xfrm>
        </p:spPr>
        <p:txBody>
          <a:bodyPr>
            <a:normAutofit/>
          </a:bodyPr>
          <a:lstStyle/>
          <a:p>
            <a:pPr algn="ctr"/>
            <a:r>
              <a:rPr kumimoji="1" lang="ja-JP" altLang="en-US" sz="2800" dirty="0"/>
              <a:t>プログラマー向けタイピングアプリの制作</a:t>
            </a:r>
          </a:p>
        </p:txBody>
      </p:sp>
      <p:sp>
        <p:nvSpPr>
          <p:cNvPr id="3" name="コンテンツ プレースホルダー 2">
            <a:extLst>
              <a:ext uri="{FF2B5EF4-FFF2-40B4-BE49-F238E27FC236}">
                <a16:creationId xmlns:a16="http://schemas.microsoft.com/office/drawing/2014/main" id="{D574BE40-C8FB-404A-8E3A-0CE71F941992}"/>
              </a:ext>
            </a:extLst>
          </p:cNvPr>
          <p:cNvSpPr>
            <a:spLocks noGrp="1"/>
          </p:cNvSpPr>
          <p:nvPr>
            <p:ph idx="1"/>
          </p:nvPr>
        </p:nvSpPr>
        <p:spPr>
          <a:xfrm>
            <a:off x="376237" y="1556782"/>
            <a:ext cx="4452938" cy="965479"/>
          </a:xfrm>
        </p:spPr>
        <p:txBody>
          <a:bodyPr>
            <a:normAutofit/>
          </a:bodyPr>
          <a:lstStyle/>
          <a:p>
            <a:pPr marL="0" indent="0">
              <a:buNone/>
            </a:pPr>
            <a:r>
              <a:rPr lang="ja-JP" altLang="en-US" sz="2400" dirty="0"/>
              <a:t>プログラミング初心者の課題</a:t>
            </a:r>
            <a:endParaRPr lang="en-US" altLang="ja-JP" sz="2400" dirty="0"/>
          </a:p>
          <a:p>
            <a:pPr marL="0" indent="0">
              <a:buNone/>
            </a:pPr>
            <a:r>
              <a:rPr lang="ja-JP" altLang="en-US" sz="2400" dirty="0"/>
              <a:t>・タイピングミスによるエラー</a:t>
            </a:r>
            <a:endParaRPr kumimoji="1" lang="ja-JP" altLang="en-US" sz="2400" dirty="0"/>
          </a:p>
        </p:txBody>
      </p:sp>
      <p:sp>
        <p:nvSpPr>
          <p:cNvPr id="4" name="テキスト ボックス 3">
            <a:extLst>
              <a:ext uri="{FF2B5EF4-FFF2-40B4-BE49-F238E27FC236}">
                <a16:creationId xmlns:a16="http://schemas.microsoft.com/office/drawing/2014/main" id="{ED938E5F-DA6C-40CB-BA69-28E6B4B6D4DA}"/>
              </a:ext>
            </a:extLst>
          </p:cNvPr>
          <p:cNvSpPr txBox="1"/>
          <p:nvPr/>
        </p:nvSpPr>
        <p:spPr>
          <a:xfrm>
            <a:off x="8329613" y="681037"/>
            <a:ext cx="2886075" cy="369332"/>
          </a:xfrm>
          <a:prstGeom prst="rect">
            <a:avLst/>
          </a:prstGeom>
          <a:noFill/>
        </p:spPr>
        <p:txBody>
          <a:bodyPr wrap="square" rtlCol="0">
            <a:spAutoFit/>
          </a:bodyPr>
          <a:lstStyle/>
          <a:p>
            <a:pPr algn="r"/>
            <a:r>
              <a:rPr kumimoji="1" lang="en-US" altLang="ja-JP" dirty="0"/>
              <a:t>1810990059</a:t>
            </a:r>
            <a:r>
              <a:rPr kumimoji="1" lang="ja-JP" altLang="en-US" dirty="0"/>
              <a:t>　和田尚大</a:t>
            </a:r>
          </a:p>
        </p:txBody>
      </p:sp>
      <p:sp>
        <p:nvSpPr>
          <p:cNvPr id="5" name="コンテンツ プレースホルダー 2">
            <a:extLst>
              <a:ext uri="{FF2B5EF4-FFF2-40B4-BE49-F238E27FC236}">
                <a16:creationId xmlns:a16="http://schemas.microsoft.com/office/drawing/2014/main" id="{6D7C5A77-C9FC-4140-A697-A1B9E05FC172}"/>
              </a:ext>
            </a:extLst>
          </p:cNvPr>
          <p:cNvSpPr txBox="1">
            <a:spLocks/>
          </p:cNvSpPr>
          <p:nvPr/>
        </p:nvSpPr>
        <p:spPr>
          <a:xfrm>
            <a:off x="6800851" y="1417570"/>
            <a:ext cx="5100638" cy="1243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問題文が</a:t>
            </a:r>
            <a:endParaRPr lang="en-US" altLang="ja-JP" sz="2400" dirty="0"/>
          </a:p>
          <a:p>
            <a:pPr marL="0" indent="0">
              <a:buFont typeface="Arial" panose="020B0604020202020204" pitchFamily="34" charset="0"/>
              <a:buNone/>
            </a:pPr>
            <a:r>
              <a:rPr lang="ja-JP" altLang="en-US" sz="2000" u="sng" dirty="0"/>
              <a:t>プログラムの単語・コードとなったアプリ</a:t>
            </a:r>
            <a:endParaRPr lang="en-US" altLang="ja-JP" sz="2000" u="sng" dirty="0"/>
          </a:p>
          <a:p>
            <a:pPr marL="0" indent="0" algn="r">
              <a:buFont typeface="Arial" panose="020B0604020202020204" pitchFamily="34" charset="0"/>
              <a:buNone/>
            </a:pPr>
            <a:r>
              <a:rPr lang="ja-JP" altLang="en-US" sz="2000" dirty="0"/>
              <a:t>を制作</a:t>
            </a:r>
          </a:p>
        </p:txBody>
      </p:sp>
      <p:sp>
        <p:nvSpPr>
          <p:cNvPr id="8" name="矢印: 右 7">
            <a:extLst>
              <a:ext uri="{FF2B5EF4-FFF2-40B4-BE49-F238E27FC236}">
                <a16:creationId xmlns:a16="http://schemas.microsoft.com/office/drawing/2014/main" id="{A68CC9EE-B37E-410E-A7D0-E8452994C114}"/>
              </a:ext>
            </a:extLst>
          </p:cNvPr>
          <p:cNvSpPr/>
          <p:nvPr/>
        </p:nvSpPr>
        <p:spPr>
          <a:xfrm>
            <a:off x="5238751" y="1786314"/>
            <a:ext cx="1243012" cy="506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F8A57E1-3682-4900-B206-6F03B2099B66}"/>
              </a:ext>
            </a:extLst>
          </p:cNvPr>
          <p:cNvSpPr txBox="1"/>
          <p:nvPr/>
        </p:nvSpPr>
        <p:spPr>
          <a:xfrm>
            <a:off x="5193507" y="1447760"/>
            <a:ext cx="1243012" cy="338554"/>
          </a:xfrm>
          <a:prstGeom prst="rect">
            <a:avLst/>
          </a:prstGeom>
          <a:noFill/>
        </p:spPr>
        <p:txBody>
          <a:bodyPr wrap="square" rtlCol="0">
            <a:spAutoFit/>
          </a:bodyPr>
          <a:lstStyle/>
          <a:p>
            <a:r>
              <a:rPr kumimoji="1" lang="ja-JP" altLang="en-US" sz="1600" dirty="0"/>
              <a:t>減らしたい</a:t>
            </a:r>
          </a:p>
        </p:txBody>
      </p:sp>
      <p:sp>
        <p:nvSpPr>
          <p:cNvPr id="10" name="コンテンツ プレースホルダー 2">
            <a:extLst>
              <a:ext uri="{FF2B5EF4-FFF2-40B4-BE49-F238E27FC236}">
                <a16:creationId xmlns:a16="http://schemas.microsoft.com/office/drawing/2014/main" id="{1C205C51-70FC-4CA4-8EF4-BE27DB482B40}"/>
              </a:ext>
            </a:extLst>
          </p:cNvPr>
          <p:cNvSpPr txBox="1">
            <a:spLocks/>
          </p:cNvSpPr>
          <p:nvPr/>
        </p:nvSpPr>
        <p:spPr>
          <a:xfrm>
            <a:off x="1133474" y="3140914"/>
            <a:ext cx="3695701" cy="521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ユーザテストを実施</a:t>
            </a:r>
            <a:endParaRPr lang="en-US" altLang="ja-JP" sz="2400" dirty="0"/>
          </a:p>
        </p:txBody>
      </p:sp>
      <p:sp>
        <p:nvSpPr>
          <p:cNvPr id="11" name="矢印: 右 10">
            <a:extLst>
              <a:ext uri="{FF2B5EF4-FFF2-40B4-BE49-F238E27FC236}">
                <a16:creationId xmlns:a16="http://schemas.microsoft.com/office/drawing/2014/main" id="{08C5DF9E-2EF6-4A38-BBBE-77967D824DD7}"/>
              </a:ext>
            </a:extLst>
          </p:cNvPr>
          <p:cNvSpPr/>
          <p:nvPr/>
        </p:nvSpPr>
        <p:spPr>
          <a:xfrm>
            <a:off x="5267326" y="3112296"/>
            <a:ext cx="1243012" cy="506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a:extLst>
              <a:ext uri="{FF2B5EF4-FFF2-40B4-BE49-F238E27FC236}">
                <a16:creationId xmlns:a16="http://schemas.microsoft.com/office/drawing/2014/main" id="{5EB3E2FE-F050-43BC-8898-2411BAC46074}"/>
              </a:ext>
            </a:extLst>
          </p:cNvPr>
          <p:cNvSpPr txBox="1">
            <a:spLocks/>
          </p:cNvSpPr>
          <p:nvPr/>
        </p:nvSpPr>
        <p:spPr>
          <a:xfrm>
            <a:off x="6948489" y="2818560"/>
            <a:ext cx="4452938" cy="14882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・言語学習に大きな効果</a:t>
            </a:r>
            <a:endParaRPr lang="en-US" altLang="ja-JP" sz="2400" dirty="0"/>
          </a:p>
          <a:p>
            <a:pPr marL="0" indent="0">
              <a:buFont typeface="Arial" panose="020B0604020202020204" pitchFamily="34" charset="0"/>
              <a:buNone/>
            </a:pPr>
            <a:r>
              <a:rPr lang="ja-JP" altLang="en-US" sz="2400" dirty="0"/>
              <a:t>・タイピング速度の効果は限定的</a:t>
            </a:r>
            <a:endParaRPr lang="en-US" altLang="ja-JP" sz="2400" dirty="0"/>
          </a:p>
          <a:p>
            <a:pPr marL="0" indent="0">
              <a:buFont typeface="Arial" panose="020B0604020202020204" pitchFamily="34" charset="0"/>
              <a:buNone/>
            </a:pPr>
            <a:r>
              <a:rPr lang="ja-JP" altLang="en-US" sz="2400" dirty="0"/>
              <a:t>・使いやすさの評価は平均的</a:t>
            </a:r>
            <a:endParaRPr lang="en-US" altLang="ja-JP" sz="2400" dirty="0"/>
          </a:p>
        </p:txBody>
      </p:sp>
      <p:sp>
        <p:nvSpPr>
          <p:cNvPr id="13" name="コンテンツ プレースホルダー 2">
            <a:extLst>
              <a:ext uri="{FF2B5EF4-FFF2-40B4-BE49-F238E27FC236}">
                <a16:creationId xmlns:a16="http://schemas.microsoft.com/office/drawing/2014/main" id="{2FDB034C-0EBC-4651-B50B-3D69E5054938}"/>
              </a:ext>
            </a:extLst>
          </p:cNvPr>
          <p:cNvSpPr txBox="1">
            <a:spLocks/>
          </p:cNvSpPr>
          <p:nvPr/>
        </p:nvSpPr>
        <p:spPr>
          <a:xfrm>
            <a:off x="3590925" y="4471494"/>
            <a:ext cx="5262564" cy="221188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ja-JP" altLang="en-US" sz="2400" dirty="0"/>
              <a:t>今後の課題</a:t>
            </a:r>
            <a:endParaRPr lang="en-US" altLang="ja-JP" sz="2400" dirty="0"/>
          </a:p>
          <a:p>
            <a:pPr marL="0" indent="0">
              <a:buNone/>
            </a:pPr>
            <a:r>
              <a:rPr lang="ja-JP" altLang="en-US" sz="2400" dirty="0"/>
              <a:t>・タイピング力の更なる向上の支援</a:t>
            </a:r>
            <a:endParaRPr kumimoji="1" lang="ja-JP" altLang="en-US" sz="2400" dirty="0"/>
          </a:p>
          <a:p>
            <a:pPr marL="0" indent="0">
              <a:buNone/>
            </a:pPr>
            <a:r>
              <a:rPr lang="ja-JP" altLang="en-US" sz="2400" dirty="0"/>
              <a:t>・使いやすいと思われる</a:t>
            </a:r>
            <a:r>
              <a:rPr lang="en-US" altLang="ja-JP" sz="2400" dirty="0"/>
              <a:t>UI</a:t>
            </a:r>
            <a:r>
              <a:rPr lang="ja-JP" altLang="en-US" sz="2400" dirty="0"/>
              <a:t>の改善</a:t>
            </a:r>
          </a:p>
          <a:p>
            <a:pPr marL="0" indent="0">
              <a:buNone/>
            </a:pPr>
            <a:r>
              <a:rPr lang="ja-JP" altLang="en-US" sz="2400" dirty="0"/>
              <a:t>・初心者向けの言語学習機能の充実</a:t>
            </a:r>
          </a:p>
          <a:p>
            <a:pPr marL="0" indent="0">
              <a:buFont typeface="Arial" panose="020B0604020202020204" pitchFamily="34" charset="0"/>
              <a:buNone/>
            </a:pPr>
            <a:endParaRPr lang="en-US" altLang="ja-JP" sz="2400" dirty="0"/>
          </a:p>
        </p:txBody>
      </p:sp>
    </p:spTree>
    <p:extLst>
      <p:ext uri="{BB962C8B-B14F-4D97-AF65-F5344CB8AC3E}">
        <p14:creationId xmlns:p14="http://schemas.microsoft.com/office/powerpoint/2010/main" val="3790869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2651E-29B0-4FD7-AF32-1DD2DFC51D83}"/>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kumimoji="1" lang="en-US" altLang="ja-JP" sz="5400" kern="1200">
                <a:solidFill>
                  <a:schemeClr val="tx1"/>
                </a:solidFill>
                <a:latin typeface="+mj-lt"/>
                <a:ea typeface="+mj-ea"/>
                <a:cs typeface="+mj-cs"/>
              </a:rPr>
              <a:t>E-typing</a:t>
            </a:r>
            <a:r>
              <a:rPr kumimoji="1" lang="ja-JP" altLang="en-US" sz="5400" kern="1200">
                <a:solidFill>
                  <a:schemeClr val="tx1"/>
                </a:solidFill>
                <a:latin typeface="+mj-lt"/>
                <a:ea typeface="+mj-ea"/>
                <a:cs typeface="+mj-cs"/>
              </a:rPr>
              <a:t>　プレイ画像</a:t>
            </a:r>
          </a:p>
        </p:txBody>
      </p:sp>
      <p:pic>
        <p:nvPicPr>
          <p:cNvPr id="5" name="図 4" descr="グラフィカル ユーザー インターフェイス, カレンダー&#10;&#10;自動的に生成された説明">
            <a:extLst>
              <a:ext uri="{FF2B5EF4-FFF2-40B4-BE49-F238E27FC236}">
                <a16:creationId xmlns:a16="http://schemas.microsoft.com/office/drawing/2014/main" id="{32F09C7A-092E-4FE7-A904-9AF95F09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744" y="1334723"/>
            <a:ext cx="9495644" cy="5341299"/>
          </a:xfrm>
          <a:prstGeom prst="rect">
            <a:avLst/>
          </a:prstGeom>
        </p:spPr>
      </p:pic>
    </p:spTree>
    <p:extLst>
      <p:ext uri="{BB962C8B-B14F-4D97-AF65-F5344CB8AC3E}">
        <p14:creationId xmlns:p14="http://schemas.microsoft.com/office/powerpoint/2010/main" val="22061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7E4C894-F9D8-41C4-A1D1-80FA9ADE2203}"/>
              </a:ext>
            </a:extLst>
          </p:cNvPr>
          <p:cNvSpPr txBox="1"/>
          <p:nvPr/>
        </p:nvSpPr>
        <p:spPr>
          <a:xfrm>
            <a:off x="1109150" y="776592"/>
            <a:ext cx="4134465" cy="769441"/>
          </a:xfrm>
          <a:prstGeom prst="rect">
            <a:avLst/>
          </a:prstGeom>
          <a:noFill/>
        </p:spPr>
        <p:txBody>
          <a:bodyPr wrap="none" rtlCol="0">
            <a:spAutoFit/>
          </a:bodyPr>
          <a:lstStyle/>
          <a:p>
            <a:r>
              <a:rPr kumimoji="1" lang="ja-JP" altLang="en-US" sz="4400" dirty="0"/>
              <a:t>何を作ったのか</a:t>
            </a:r>
          </a:p>
        </p:txBody>
      </p:sp>
      <p:pic>
        <p:nvPicPr>
          <p:cNvPr id="8" name="図 7" descr="グラフィカル ユーザー インターフェイス, テキスト&#10;&#10;自動的に生成された説明">
            <a:extLst>
              <a:ext uri="{FF2B5EF4-FFF2-40B4-BE49-F238E27FC236}">
                <a16:creationId xmlns:a16="http://schemas.microsoft.com/office/drawing/2014/main" id="{9A3E7568-606B-4126-8B49-351201DB9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182" y="1534999"/>
            <a:ext cx="6593636" cy="4846717"/>
          </a:xfrm>
          <a:prstGeom prst="rect">
            <a:avLst/>
          </a:prstGeom>
          <a:ln>
            <a:solidFill>
              <a:schemeClr val="tx1"/>
            </a:solidFill>
          </a:ln>
        </p:spPr>
      </p:pic>
      <p:sp>
        <p:nvSpPr>
          <p:cNvPr id="7" name="テキスト ボックス 6">
            <a:extLst>
              <a:ext uri="{FF2B5EF4-FFF2-40B4-BE49-F238E27FC236}">
                <a16:creationId xmlns:a16="http://schemas.microsoft.com/office/drawing/2014/main" id="{03E6160A-127D-447E-AD99-AA75E962B605}"/>
              </a:ext>
            </a:extLst>
          </p:cNvPr>
          <p:cNvSpPr txBox="1"/>
          <p:nvPr/>
        </p:nvSpPr>
        <p:spPr>
          <a:xfrm>
            <a:off x="4412343" y="6226629"/>
            <a:ext cx="2650084" cy="369332"/>
          </a:xfrm>
          <a:prstGeom prst="rect">
            <a:avLst/>
          </a:prstGeom>
          <a:noFill/>
        </p:spPr>
        <p:txBody>
          <a:bodyPr wrap="none" rtlCol="0">
            <a:spAutoFit/>
          </a:bodyPr>
          <a:lstStyle/>
          <a:p>
            <a:r>
              <a:rPr kumimoji="1" lang="ja-JP" altLang="en-US" dirty="0"/>
              <a:t>引用：寿司打 </a:t>
            </a:r>
            <a:r>
              <a:rPr lang="en-US" altLang="ja-JP" dirty="0"/>
              <a:t>WebGL</a:t>
            </a:r>
            <a:r>
              <a:rPr lang="ja-JP" altLang="en-US" dirty="0"/>
              <a:t>版</a:t>
            </a:r>
            <a:endParaRPr kumimoji="1" lang="ja-JP" altLang="en-US" dirty="0"/>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91B0C77B-8B87-4A7A-8F2C-F12DE91F7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371" y="1474672"/>
            <a:ext cx="6101257" cy="4606736"/>
          </a:xfrm>
          <a:prstGeom prst="rect">
            <a:avLst/>
          </a:prstGeom>
        </p:spPr>
      </p:pic>
    </p:spTree>
    <p:extLst>
      <p:ext uri="{BB962C8B-B14F-4D97-AF65-F5344CB8AC3E}">
        <p14:creationId xmlns:p14="http://schemas.microsoft.com/office/powerpoint/2010/main" val="41291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8BC970-94AC-4AE6-AF9E-2F5F12CE6C83}"/>
              </a:ext>
            </a:extLst>
          </p:cNvPr>
          <p:cNvSpPr>
            <a:spLocks noGrp="1"/>
          </p:cNvSpPr>
          <p:nvPr>
            <p:ph type="title"/>
          </p:nvPr>
        </p:nvSpPr>
        <p:spPr>
          <a:xfrm>
            <a:off x="838200" y="142875"/>
            <a:ext cx="10515600" cy="1325563"/>
          </a:xfrm>
        </p:spPr>
        <p:txBody>
          <a:bodyPr/>
          <a:lstStyle/>
          <a:p>
            <a:r>
              <a:rPr kumimoji="1" lang="en-US" altLang="ja-JP" dirty="0"/>
              <a:t>E-typing </a:t>
            </a:r>
            <a:r>
              <a:rPr kumimoji="1" lang="ja-JP" altLang="en-US" dirty="0"/>
              <a:t>スコア画面</a:t>
            </a:r>
          </a:p>
        </p:txBody>
      </p:sp>
      <p:pic>
        <p:nvPicPr>
          <p:cNvPr id="4" name="図 3" descr="グラフィカル ユーザー インターフェイス, アプリケーション, Web サイト&#10;&#10;自動的に生成された説明">
            <a:extLst>
              <a:ext uri="{FF2B5EF4-FFF2-40B4-BE49-F238E27FC236}">
                <a16:creationId xmlns:a16="http://schemas.microsoft.com/office/drawing/2014/main" id="{57658C7C-6A54-4E2F-99DE-38487B530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49" y="1434054"/>
            <a:ext cx="9393155" cy="5281071"/>
          </a:xfrm>
          <a:prstGeom prst="rect">
            <a:avLst/>
          </a:prstGeom>
        </p:spPr>
      </p:pic>
    </p:spTree>
    <p:extLst>
      <p:ext uri="{BB962C8B-B14F-4D97-AF65-F5344CB8AC3E}">
        <p14:creationId xmlns:p14="http://schemas.microsoft.com/office/powerpoint/2010/main" val="180627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6FA7B5-CBB2-49DC-8D0A-0E5C34A6AF22}"/>
              </a:ext>
            </a:extLst>
          </p:cNvPr>
          <p:cNvSpPr>
            <a:spLocks noGrp="1"/>
          </p:cNvSpPr>
          <p:nvPr>
            <p:ph type="title"/>
          </p:nvPr>
        </p:nvSpPr>
        <p:spPr>
          <a:xfrm>
            <a:off x="838200" y="257175"/>
            <a:ext cx="10515600" cy="1325563"/>
          </a:xfrm>
        </p:spPr>
        <p:txBody>
          <a:bodyPr/>
          <a:lstStyle/>
          <a:p>
            <a:r>
              <a:rPr lang="ja-JP" altLang="en-US" dirty="0"/>
              <a:t>言語学習テスト画像</a:t>
            </a:r>
            <a:endParaRPr kumimoji="1" lang="ja-JP" altLang="en-US" dirty="0"/>
          </a:p>
        </p:txBody>
      </p:sp>
      <p:pic>
        <p:nvPicPr>
          <p:cNvPr id="4" name="図 3" descr="グラフィカル ユーザー インターフェイス, テキスト, メール&#10;&#10;自動的に生成された説明">
            <a:extLst>
              <a:ext uri="{FF2B5EF4-FFF2-40B4-BE49-F238E27FC236}">
                <a16:creationId xmlns:a16="http://schemas.microsoft.com/office/drawing/2014/main" id="{B03B858B-E022-49C6-9981-95CA26D89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1481255"/>
            <a:ext cx="9105901" cy="5119570"/>
          </a:xfrm>
          <a:prstGeom prst="rect">
            <a:avLst/>
          </a:prstGeom>
        </p:spPr>
      </p:pic>
    </p:spTree>
    <p:extLst>
      <p:ext uri="{BB962C8B-B14F-4D97-AF65-F5344CB8AC3E}">
        <p14:creationId xmlns:p14="http://schemas.microsoft.com/office/powerpoint/2010/main" val="3357403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6FA7B5-CBB2-49DC-8D0A-0E5C34A6AF22}"/>
              </a:ext>
            </a:extLst>
          </p:cNvPr>
          <p:cNvSpPr>
            <a:spLocks noGrp="1"/>
          </p:cNvSpPr>
          <p:nvPr>
            <p:ph type="title"/>
          </p:nvPr>
        </p:nvSpPr>
        <p:spPr>
          <a:xfrm>
            <a:off x="838200" y="257175"/>
            <a:ext cx="10515600" cy="1325563"/>
          </a:xfrm>
        </p:spPr>
        <p:txBody>
          <a:bodyPr/>
          <a:lstStyle/>
          <a:p>
            <a:r>
              <a:rPr lang="ja-JP" altLang="en-US" dirty="0"/>
              <a:t>言語学習テスト感想</a:t>
            </a:r>
            <a:r>
              <a:rPr lang="en-US" altLang="ja-JP" dirty="0"/>
              <a:t>(C)</a:t>
            </a:r>
            <a:endParaRPr kumimoji="1" lang="ja-JP" altLang="en-US" dirty="0"/>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EEBB1535-D6A4-475D-A609-9E8C039F7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019" y="1257261"/>
            <a:ext cx="9605961" cy="5400716"/>
          </a:xfrm>
          <a:prstGeom prst="rect">
            <a:avLst/>
          </a:prstGeom>
        </p:spPr>
      </p:pic>
    </p:spTree>
    <p:extLst>
      <p:ext uri="{BB962C8B-B14F-4D97-AF65-F5344CB8AC3E}">
        <p14:creationId xmlns:p14="http://schemas.microsoft.com/office/powerpoint/2010/main" val="2374249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6FA7B5-CBB2-49DC-8D0A-0E5C34A6AF22}"/>
              </a:ext>
            </a:extLst>
          </p:cNvPr>
          <p:cNvSpPr>
            <a:spLocks noGrp="1"/>
          </p:cNvSpPr>
          <p:nvPr>
            <p:ph type="title"/>
          </p:nvPr>
        </p:nvSpPr>
        <p:spPr>
          <a:xfrm>
            <a:off x="838200" y="257175"/>
            <a:ext cx="10515600" cy="1325563"/>
          </a:xfrm>
        </p:spPr>
        <p:txBody>
          <a:bodyPr/>
          <a:lstStyle/>
          <a:p>
            <a:r>
              <a:rPr lang="ja-JP" altLang="en-US" dirty="0"/>
              <a:t>言語学習テスト感想</a:t>
            </a:r>
            <a:r>
              <a:rPr lang="en-US" altLang="ja-JP" dirty="0"/>
              <a:t>(JavaScript)</a:t>
            </a:r>
            <a:endParaRPr kumimoji="1" lang="ja-JP" altLang="en-US" dirty="0"/>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767ECE09-6527-4E61-AC2D-57374F37A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406" y="1235088"/>
            <a:ext cx="9798844" cy="5509159"/>
          </a:xfrm>
          <a:prstGeom prst="rect">
            <a:avLst/>
          </a:prstGeom>
        </p:spPr>
      </p:pic>
    </p:spTree>
    <p:extLst>
      <p:ext uri="{BB962C8B-B14F-4D97-AF65-F5344CB8AC3E}">
        <p14:creationId xmlns:p14="http://schemas.microsoft.com/office/powerpoint/2010/main" val="1026818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689203" y="703546"/>
            <a:ext cx="9695543" cy="584775"/>
          </a:xfrm>
          <a:prstGeom prst="rect">
            <a:avLst/>
          </a:prstGeom>
          <a:noFill/>
        </p:spPr>
        <p:txBody>
          <a:bodyPr wrap="square" rtlCol="0">
            <a:spAutoFit/>
          </a:bodyPr>
          <a:lstStyle/>
          <a:p>
            <a:r>
              <a:rPr lang="ja-JP" altLang="en-US" sz="3200" dirty="0"/>
              <a:t>タイピングの効果</a:t>
            </a:r>
            <a:endParaRPr kumimoji="1" lang="ja-JP" altLang="en-US" sz="3200" dirty="0"/>
          </a:p>
        </p:txBody>
      </p:sp>
      <p:sp>
        <p:nvSpPr>
          <p:cNvPr id="3" name="テキスト ボックス 2">
            <a:extLst>
              <a:ext uri="{FF2B5EF4-FFF2-40B4-BE49-F238E27FC236}">
                <a16:creationId xmlns:a16="http://schemas.microsoft.com/office/drawing/2014/main" id="{0E29E6C3-8C9F-407D-BD24-4234808552FA}"/>
              </a:ext>
            </a:extLst>
          </p:cNvPr>
          <p:cNvSpPr txBox="1"/>
          <p:nvPr/>
        </p:nvSpPr>
        <p:spPr>
          <a:xfrm>
            <a:off x="1331687" y="2313277"/>
            <a:ext cx="4484914" cy="1702582"/>
          </a:xfrm>
          <a:prstGeom prst="rect">
            <a:avLst/>
          </a:prstGeom>
          <a:noFill/>
        </p:spPr>
        <p:txBody>
          <a:bodyPr wrap="square" rtlCol="0">
            <a:spAutoFit/>
          </a:bodyPr>
          <a:lstStyle/>
          <a:p>
            <a:pPr>
              <a:lnSpc>
                <a:spcPct val="150000"/>
              </a:lnSpc>
            </a:pPr>
            <a:r>
              <a:rPr kumimoji="1" lang="en-US" altLang="ja-JP" sz="2400" dirty="0"/>
              <a:t>E-typing</a:t>
            </a:r>
            <a:r>
              <a:rPr kumimoji="1" lang="ja-JP" altLang="en-US" sz="2400" dirty="0"/>
              <a:t>のスコアで言うと・・</a:t>
            </a:r>
            <a:endParaRPr kumimoji="1" lang="en-US" altLang="ja-JP" sz="2400" dirty="0"/>
          </a:p>
          <a:p>
            <a:pPr>
              <a:lnSpc>
                <a:spcPct val="150000"/>
              </a:lnSpc>
            </a:pPr>
            <a:r>
              <a:rPr lang="ja-JP" altLang="en-US" sz="2400" dirty="0"/>
              <a:t>　　</a:t>
            </a:r>
            <a:r>
              <a:rPr lang="en-US" altLang="ja-JP" sz="2400" dirty="0"/>
              <a:t>C</a:t>
            </a:r>
            <a:r>
              <a:rPr lang="ja-JP" altLang="en-US" sz="2400" dirty="0"/>
              <a:t>言語が</a:t>
            </a:r>
            <a:r>
              <a:rPr lang="en-US" altLang="ja-JP" sz="2400" dirty="0"/>
              <a:t>20</a:t>
            </a:r>
          </a:p>
          <a:p>
            <a:pPr>
              <a:lnSpc>
                <a:spcPct val="150000"/>
              </a:lnSpc>
            </a:pPr>
            <a:r>
              <a:rPr kumimoji="1" lang="en-US" altLang="ja-JP" sz="2400" dirty="0"/>
              <a:t>       JavaScript</a:t>
            </a:r>
            <a:r>
              <a:rPr kumimoji="1" lang="ja-JP" altLang="en-US" sz="2400" dirty="0"/>
              <a:t>が</a:t>
            </a:r>
            <a:r>
              <a:rPr kumimoji="1" lang="en-US" altLang="ja-JP" sz="2400" dirty="0"/>
              <a:t>12</a:t>
            </a:r>
            <a:r>
              <a:rPr kumimoji="1" lang="ja-JP" altLang="en-US" sz="2400" dirty="0"/>
              <a:t>程度上昇</a:t>
            </a:r>
          </a:p>
        </p:txBody>
      </p:sp>
      <p:sp>
        <p:nvSpPr>
          <p:cNvPr id="11" name="テキスト ボックス 10">
            <a:extLst>
              <a:ext uri="{FF2B5EF4-FFF2-40B4-BE49-F238E27FC236}">
                <a16:creationId xmlns:a16="http://schemas.microsoft.com/office/drawing/2014/main" id="{B73DA62E-8A24-485A-9FB1-32F47B36B076}"/>
              </a:ext>
            </a:extLst>
          </p:cNvPr>
          <p:cNvSpPr txBox="1"/>
          <p:nvPr/>
        </p:nvSpPr>
        <p:spPr>
          <a:xfrm>
            <a:off x="7188200" y="2633818"/>
            <a:ext cx="4484914" cy="1148584"/>
          </a:xfrm>
          <a:prstGeom prst="rect">
            <a:avLst/>
          </a:prstGeom>
          <a:noFill/>
        </p:spPr>
        <p:txBody>
          <a:bodyPr wrap="square" rtlCol="0">
            <a:spAutoFit/>
          </a:bodyPr>
          <a:lstStyle/>
          <a:p>
            <a:pPr>
              <a:lnSpc>
                <a:spcPct val="150000"/>
              </a:lnSpc>
            </a:pPr>
            <a:r>
              <a:rPr kumimoji="1" lang="en-US" altLang="ja-JP" sz="2400" dirty="0"/>
              <a:t>1</a:t>
            </a:r>
            <a:r>
              <a:rPr kumimoji="1" lang="ja-JP" altLang="en-US" sz="2400" dirty="0"/>
              <a:t>秒間に</a:t>
            </a:r>
            <a:r>
              <a:rPr kumimoji="1" lang="en-US" altLang="ja-JP" sz="2400" dirty="0"/>
              <a:t>0.5</a:t>
            </a:r>
            <a:r>
              <a:rPr kumimoji="1" lang="ja-JP" altLang="en-US" sz="2400" dirty="0"/>
              <a:t>文字程多く打てるようになった。</a:t>
            </a:r>
          </a:p>
        </p:txBody>
      </p:sp>
      <p:sp>
        <p:nvSpPr>
          <p:cNvPr id="4" name="矢印: 右 3">
            <a:extLst>
              <a:ext uri="{FF2B5EF4-FFF2-40B4-BE49-F238E27FC236}">
                <a16:creationId xmlns:a16="http://schemas.microsoft.com/office/drawing/2014/main" id="{7EE52C6A-93B5-434C-9312-6BBE68450177}"/>
              </a:ext>
            </a:extLst>
          </p:cNvPr>
          <p:cNvSpPr/>
          <p:nvPr/>
        </p:nvSpPr>
        <p:spPr>
          <a:xfrm>
            <a:off x="5998029" y="2903104"/>
            <a:ext cx="870858"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CED6029-2EB4-41C7-8BEC-C5EBB7CE1BBD}"/>
              </a:ext>
            </a:extLst>
          </p:cNvPr>
          <p:cNvSpPr txBox="1"/>
          <p:nvPr/>
        </p:nvSpPr>
        <p:spPr>
          <a:xfrm>
            <a:off x="3574144" y="5099745"/>
            <a:ext cx="5043710" cy="677108"/>
          </a:xfrm>
          <a:prstGeom prst="rect">
            <a:avLst/>
          </a:prstGeom>
          <a:noFill/>
        </p:spPr>
        <p:txBody>
          <a:bodyPr wrap="square" rtlCol="0">
            <a:spAutoFit/>
          </a:bodyPr>
          <a:lstStyle/>
          <a:p>
            <a:pPr>
              <a:lnSpc>
                <a:spcPct val="150000"/>
              </a:lnSpc>
            </a:pPr>
            <a:r>
              <a:rPr kumimoji="1" lang="ja-JP" altLang="en-US" sz="2800" b="1" dirty="0"/>
              <a:t>大きくはないが効果があった</a:t>
            </a:r>
          </a:p>
        </p:txBody>
      </p:sp>
    </p:spTree>
    <p:extLst>
      <p:ext uri="{BB962C8B-B14F-4D97-AF65-F5344CB8AC3E}">
        <p14:creationId xmlns:p14="http://schemas.microsoft.com/office/powerpoint/2010/main" val="12703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4" grpId="0" animBg="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34722E-C6A1-4929-AA74-0D3E0C3C1DAF}"/>
              </a:ext>
            </a:extLst>
          </p:cNvPr>
          <p:cNvSpPr txBox="1"/>
          <p:nvPr/>
        </p:nvSpPr>
        <p:spPr>
          <a:xfrm>
            <a:off x="862465" y="761117"/>
            <a:ext cx="9695543" cy="584775"/>
          </a:xfrm>
          <a:prstGeom prst="rect">
            <a:avLst/>
          </a:prstGeom>
          <a:noFill/>
        </p:spPr>
        <p:txBody>
          <a:bodyPr wrap="square" rtlCol="0">
            <a:spAutoFit/>
          </a:bodyPr>
          <a:lstStyle/>
          <a:p>
            <a:r>
              <a:rPr lang="ja-JP" altLang="en-US" sz="3200" dirty="0"/>
              <a:t>言語学習の効果</a:t>
            </a:r>
            <a:endParaRPr kumimoji="1" lang="ja-JP" altLang="en-US" sz="3200" dirty="0"/>
          </a:p>
        </p:txBody>
      </p:sp>
      <p:sp>
        <p:nvSpPr>
          <p:cNvPr id="3" name="テキスト ボックス 2">
            <a:extLst>
              <a:ext uri="{FF2B5EF4-FFF2-40B4-BE49-F238E27FC236}">
                <a16:creationId xmlns:a16="http://schemas.microsoft.com/office/drawing/2014/main" id="{0E29E6C3-8C9F-407D-BD24-4234808552FA}"/>
              </a:ext>
            </a:extLst>
          </p:cNvPr>
          <p:cNvSpPr txBox="1"/>
          <p:nvPr/>
        </p:nvSpPr>
        <p:spPr>
          <a:xfrm>
            <a:off x="2510973" y="2500525"/>
            <a:ext cx="5965370" cy="678263"/>
          </a:xfrm>
          <a:prstGeom prst="rect">
            <a:avLst/>
          </a:prstGeom>
          <a:noFill/>
        </p:spPr>
        <p:txBody>
          <a:bodyPr wrap="square" rtlCol="0">
            <a:spAutoFit/>
          </a:bodyPr>
          <a:lstStyle/>
          <a:p>
            <a:pPr>
              <a:lnSpc>
                <a:spcPct val="150000"/>
              </a:lnSpc>
            </a:pPr>
            <a:r>
              <a:rPr lang="ja-JP" altLang="en-US" sz="2400" dirty="0"/>
              <a:t>　</a:t>
            </a:r>
            <a:r>
              <a:rPr lang="ja-JP" altLang="en-US" sz="2800" dirty="0"/>
              <a:t>　</a:t>
            </a:r>
            <a:r>
              <a:rPr lang="en-US" altLang="ja-JP" sz="2800" dirty="0"/>
              <a:t>C</a:t>
            </a:r>
            <a:r>
              <a:rPr lang="ja-JP" altLang="en-US" sz="2800" dirty="0"/>
              <a:t>言語が正答率</a:t>
            </a:r>
            <a:r>
              <a:rPr lang="en-US" altLang="ja-JP" sz="2800" dirty="0"/>
              <a:t>48% </a:t>
            </a:r>
            <a:r>
              <a:rPr lang="ja-JP" altLang="en-US" sz="2800" dirty="0"/>
              <a:t>→ </a:t>
            </a:r>
            <a:r>
              <a:rPr lang="en-US" altLang="ja-JP" sz="2800" dirty="0"/>
              <a:t>70%</a:t>
            </a:r>
            <a:endParaRPr kumimoji="1" lang="ja-JP" altLang="en-US" sz="2400" dirty="0"/>
          </a:p>
        </p:txBody>
      </p:sp>
      <p:sp>
        <p:nvSpPr>
          <p:cNvPr id="7" name="テキスト ボックス 6">
            <a:extLst>
              <a:ext uri="{FF2B5EF4-FFF2-40B4-BE49-F238E27FC236}">
                <a16:creationId xmlns:a16="http://schemas.microsoft.com/office/drawing/2014/main" id="{03E4A8AA-ABF2-46D0-A980-300CCA48A414}"/>
              </a:ext>
            </a:extLst>
          </p:cNvPr>
          <p:cNvSpPr txBox="1"/>
          <p:nvPr/>
        </p:nvSpPr>
        <p:spPr>
          <a:xfrm>
            <a:off x="2510973" y="3429000"/>
            <a:ext cx="5965370" cy="678263"/>
          </a:xfrm>
          <a:prstGeom prst="rect">
            <a:avLst/>
          </a:prstGeom>
          <a:noFill/>
        </p:spPr>
        <p:txBody>
          <a:bodyPr wrap="square" rtlCol="0">
            <a:spAutoFit/>
          </a:bodyPr>
          <a:lstStyle/>
          <a:p>
            <a:pPr>
              <a:lnSpc>
                <a:spcPct val="150000"/>
              </a:lnSpc>
            </a:pPr>
            <a:r>
              <a:rPr lang="ja-JP" altLang="en-US" sz="2400" dirty="0"/>
              <a:t>　</a:t>
            </a:r>
            <a:r>
              <a:rPr lang="en-US" altLang="ja-JP" sz="2400" dirty="0"/>
              <a:t>JavaScript</a:t>
            </a:r>
            <a:r>
              <a:rPr lang="ja-JP" altLang="en-US" sz="2800" dirty="0"/>
              <a:t>が正答率</a:t>
            </a:r>
            <a:r>
              <a:rPr lang="en-US" altLang="ja-JP" sz="2800" dirty="0"/>
              <a:t>47% </a:t>
            </a:r>
            <a:r>
              <a:rPr lang="ja-JP" altLang="en-US" sz="2800" dirty="0"/>
              <a:t>→ </a:t>
            </a:r>
            <a:r>
              <a:rPr lang="en-US" altLang="ja-JP" sz="2800" dirty="0"/>
              <a:t>71%</a:t>
            </a:r>
            <a:endParaRPr kumimoji="1" lang="ja-JP" altLang="en-US" sz="2400" dirty="0"/>
          </a:p>
        </p:txBody>
      </p:sp>
      <p:sp>
        <p:nvSpPr>
          <p:cNvPr id="8" name="テキスト ボックス 7">
            <a:extLst>
              <a:ext uri="{FF2B5EF4-FFF2-40B4-BE49-F238E27FC236}">
                <a16:creationId xmlns:a16="http://schemas.microsoft.com/office/drawing/2014/main" id="{2E4B8C49-9258-44EF-891D-B8D7F44D1ECE}"/>
              </a:ext>
            </a:extLst>
          </p:cNvPr>
          <p:cNvSpPr txBox="1"/>
          <p:nvPr/>
        </p:nvSpPr>
        <p:spPr>
          <a:xfrm>
            <a:off x="3737434" y="4903280"/>
            <a:ext cx="5043710" cy="677108"/>
          </a:xfrm>
          <a:prstGeom prst="rect">
            <a:avLst/>
          </a:prstGeom>
          <a:noFill/>
        </p:spPr>
        <p:txBody>
          <a:bodyPr wrap="square" rtlCol="0">
            <a:spAutoFit/>
          </a:bodyPr>
          <a:lstStyle/>
          <a:p>
            <a:pPr algn="ctr">
              <a:lnSpc>
                <a:spcPct val="150000"/>
              </a:lnSpc>
            </a:pPr>
            <a:r>
              <a:rPr lang="ja-JP" altLang="en-US" sz="2800" b="1" dirty="0"/>
              <a:t>大きな</a:t>
            </a:r>
            <a:r>
              <a:rPr kumimoji="1" lang="ja-JP" altLang="en-US" sz="2800" b="1" dirty="0"/>
              <a:t>効果があった</a:t>
            </a:r>
          </a:p>
        </p:txBody>
      </p:sp>
    </p:spTree>
    <p:extLst>
      <p:ext uri="{BB962C8B-B14F-4D97-AF65-F5344CB8AC3E}">
        <p14:creationId xmlns:p14="http://schemas.microsoft.com/office/powerpoint/2010/main" val="33558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FBAFBA0-8DF4-4207-87A1-E173871B7A6A}"/>
              </a:ext>
            </a:extLst>
          </p:cNvPr>
          <p:cNvSpPr>
            <a:spLocks noGrp="1"/>
          </p:cNvSpPr>
          <p:nvPr>
            <p:ph idx="1"/>
          </p:nvPr>
        </p:nvSpPr>
        <p:spPr>
          <a:xfrm>
            <a:off x="548640" y="2815238"/>
            <a:ext cx="10972799" cy="3677638"/>
          </a:xfrm>
        </p:spPr>
        <p:txBody>
          <a:bodyPr>
            <a:normAutofit fontScale="92500"/>
          </a:bodyPr>
          <a:lstStyle/>
          <a:p>
            <a:pPr marL="0" indent="0">
              <a:lnSpc>
                <a:spcPct val="120000"/>
              </a:lnSpc>
              <a:buNone/>
            </a:pPr>
            <a:r>
              <a:rPr kumimoji="1" lang="ja-JP" altLang="en-US" sz="6000" dirty="0"/>
              <a:t>問題文が</a:t>
            </a:r>
            <a:endParaRPr kumimoji="1" lang="en-US" altLang="ja-JP" sz="6000" dirty="0"/>
          </a:p>
          <a:p>
            <a:pPr marL="0" indent="0" algn="ctr">
              <a:lnSpc>
                <a:spcPct val="120000"/>
              </a:lnSpc>
              <a:buNone/>
            </a:pPr>
            <a:r>
              <a:rPr kumimoji="1" lang="ja-JP" altLang="en-US" sz="4800" u="sng" dirty="0"/>
              <a:t>プログラミングで使用する</a:t>
            </a:r>
            <a:r>
              <a:rPr lang="ja-JP" altLang="en-US" sz="4800" u="sng" dirty="0"/>
              <a:t>単語</a:t>
            </a:r>
            <a:r>
              <a:rPr kumimoji="1" lang="ja-JP" altLang="en-US" sz="4800" u="sng" dirty="0"/>
              <a:t>・コード</a:t>
            </a:r>
            <a:endParaRPr kumimoji="1" lang="en-US" altLang="ja-JP" sz="4800" u="sng" dirty="0"/>
          </a:p>
          <a:p>
            <a:pPr marL="0" indent="0" algn="r">
              <a:lnSpc>
                <a:spcPct val="120000"/>
              </a:lnSpc>
              <a:buNone/>
            </a:pPr>
            <a:r>
              <a:rPr kumimoji="1" lang="ja-JP" altLang="en-US" sz="6000" dirty="0"/>
              <a:t>になっている。</a:t>
            </a:r>
          </a:p>
        </p:txBody>
      </p:sp>
      <p:sp>
        <p:nvSpPr>
          <p:cNvPr id="5" name="テキスト ボックス 4">
            <a:extLst>
              <a:ext uri="{FF2B5EF4-FFF2-40B4-BE49-F238E27FC236}">
                <a16:creationId xmlns:a16="http://schemas.microsoft.com/office/drawing/2014/main" id="{57E4C894-F9D8-41C4-A1D1-80FA9ADE2203}"/>
              </a:ext>
            </a:extLst>
          </p:cNvPr>
          <p:cNvSpPr txBox="1"/>
          <p:nvPr/>
        </p:nvSpPr>
        <p:spPr>
          <a:xfrm>
            <a:off x="1094863" y="960444"/>
            <a:ext cx="3570208" cy="769441"/>
          </a:xfrm>
          <a:prstGeom prst="rect">
            <a:avLst/>
          </a:prstGeom>
          <a:noFill/>
        </p:spPr>
        <p:txBody>
          <a:bodyPr wrap="none" rtlCol="0">
            <a:spAutoFit/>
          </a:bodyPr>
          <a:lstStyle/>
          <a:p>
            <a:r>
              <a:rPr kumimoji="1" lang="ja-JP" altLang="en-US" sz="4400" dirty="0"/>
              <a:t>何が違うのか</a:t>
            </a:r>
          </a:p>
        </p:txBody>
      </p:sp>
      <p:sp>
        <p:nvSpPr>
          <p:cNvPr id="8" name="雲 7">
            <a:extLst>
              <a:ext uri="{FF2B5EF4-FFF2-40B4-BE49-F238E27FC236}">
                <a16:creationId xmlns:a16="http://schemas.microsoft.com/office/drawing/2014/main" id="{2D67D57B-666B-4891-90A4-D97B8E6D501E}"/>
              </a:ext>
            </a:extLst>
          </p:cNvPr>
          <p:cNvSpPr/>
          <p:nvPr/>
        </p:nvSpPr>
        <p:spPr>
          <a:xfrm rot="10800000">
            <a:off x="7770123" y="1039142"/>
            <a:ext cx="3904521" cy="246684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281FD26-05B6-4F54-879F-F4DBDBFFD6BA}"/>
              </a:ext>
            </a:extLst>
          </p:cNvPr>
          <p:cNvSpPr txBox="1"/>
          <p:nvPr/>
        </p:nvSpPr>
        <p:spPr>
          <a:xfrm>
            <a:off x="8078809" y="2319971"/>
            <a:ext cx="3287151" cy="523220"/>
          </a:xfrm>
          <a:prstGeom prst="rect">
            <a:avLst/>
          </a:prstGeom>
          <a:noFill/>
        </p:spPr>
        <p:txBody>
          <a:bodyPr wrap="square" rtlCol="0">
            <a:spAutoFit/>
          </a:bodyPr>
          <a:lstStyle/>
          <a:p>
            <a:pPr algn="ctr"/>
            <a:r>
              <a:rPr lang="en-US" altLang="ja-JP" sz="2800" dirty="0"/>
              <a:t>#include&lt;stdio.h&gt;</a:t>
            </a:r>
            <a:endParaRPr kumimoji="1" lang="ja-JP" altLang="en-US" sz="2800" dirty="0"/>
          </a:p>
        </p:txBody>
      </p:sp>
      <p:sp>
        <p:nvSpPr>
          <p:cNvPr id="6" name="テキスト ボックス 5">
            <a:extLst>
              <a:ext uri="{FF2B5EF4-FFF2-40B4-BE49-F238E27FC236}">
                <a16:creationId xmlns:a16="http://schemas.microsoft.com/office/drawing/2014/main" id="{DA69AD90-26CC-484A-8F4E-BEDABC347B7F}"/>
              </a:ext>
            </a:extLst>
          </p:cNvPr>
          <p:cNvSpPr txBox="1"/>
          <p:nvPr/>
        </p:nvSpPr>
        <p:spPr>
          <a:xfrm>
            <a:off x="8540696" y="1749342"/>
            <a:ext cx="2363373" cy="523220"/>
          </a:xfrm>
          <a:prstGeom prst="rect">
            <a:avLst/>
          </a:prstGeom>
          <a:noFill/>
        </p:spPr>
        <p:txBody>
          <a:bodyPr wrap="square" rtlCol="0">
            <a:spAutoFit/>
          </a:bodyPr>
          <a:lstStyle/>
          <a:p>
            <a:pPr algn="ctr"/>
            <a:r>
              <a:rPr lang="en-US" altLang="ja-JP" sz="2800" dirty="0"/>
              <a:t>i</a:t>
            </a:r>
            <a:r>
              <a:rPr kumimoji="1" lang="en-US" altLang="ja-JP" sz="2800" dirty="0"/>
              <a:t>nt</a:t>
            </a:r>
            <a:r>
              <a:rPr lang="ja-JP" altLang="en-US" sz="2800" dirty="0"/>
              <a:t>，</a:t>
            </a:r>
            <a:r>
              <a:rPr kumimoji="1" lang="en-US" altLang="ja-JP" sz="2800" dirty="0"/>
              <a:t>for</a:t>
            </a:r>
            <a:endParaRPr kumimoji="1" lang="ja-JP" altLang="en-US" sz="2800" dirty="0"/>
          </a:p>
        </p:txBody>
      </p:sp>
    </p:spTree>
    <p:extLst>
      <p:ext uri="{BB962C8B-B14F-4D97-AF65-F5344CB8AC3E}">
        <p14:creationId xmlns:p14="http://schemas.microsoft.com/office/powerpoint/2010/main" val="226978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80E66-AFD5-474E-B756-216FF9F62F97}"/>
              </a:ext>
            </a:extLst>
          </p:cNvPr>
          <p:cNvSpPr>
            <a:spLocks noGrp="1"/>
          </p:cNvSpPr>
          <p:nvPr>
            <p:ph type="title"/>
          </p:nvPr>
        </p:nvSpPr>
        <p:spPr>
          <a:xfrm>
            <a:off x="838200" y="365125"/>
            <a:ext cx="10515600" cy="1266727"/>
          </a:xfrm>
        </p:spPr>
        <p:txBody>
          <a:bodyPr>
            <a:normAutofit/>
          </a:bodyPr>
          <a:lstStyle/>
          <a:p>
            <a:r>
              <a:rPr kumimoji="1" lang="ja-JP" altLang="en-US" sz="4000" dirty="0"/>
              <a:t>研究の背景</a:t>
            </a:r>
          </a:p>
        </p:txBody>
      </p:sp>
      <p:sp>
        <p:nvSpPr>
          <p:cNvPr id="3" name="コンテンツ プレースホルダー 2">
            <a:extLst>
              <a:ext uri="{FF2B5EF4-FFF2-40B4-BE49-F238E27FC236}">
                <a16:creationId xmlns:a16="http://schemas.microsoft.com/office/drawing/2014/main" id="{6FBAFBA0-8DF4-4207-87A1-E173871B7A6A}"/>
              </a:ext>
            </a:extLst>
          </p:cNvPr>
          <p:cNvSpPr>
            <a:spLocks noGrp="1"/>
          </p:cNvSpPr>
          <p:nvPr>
            <p:ph idx="1"/>
          </p:nvPr>
        </p:nvSpPr>
        <p:spPr>
          <a:xfrm>
            <a:off x="838200" y="1620641"/>
            <a:ext cx="10515600" cy="1660622"/>
          </a:xfrm>
        </p:spPr>
        <p:txBody>
          <a:bodyPr>
            <a:normAutofit fontScale="85000" lnSpcReduction="20000"/>
          </a:bodyPr>
          <a:lstStyle/>
          <a:p>
            <a:pPr marL="0" indent="0" algn="ctr">
              <a:lnSpc>
                <a:spcPct val="120000"/>
              </a:lnSpc>
              <a:buNone/>
            </a:pPr>
            <a:r>
              <a:rPr kumimoji="1" lang="ja-JP" altLang="en-US" sz="6000" dirty="0"/>
              <a:t>プログラミング初心者のエラーの多くが、タイピングミスである。</a:t>
            </a:r>
          </a:p>
        </p:txBody>
      </p:sp>
      <p:cxnSp>
        <p:nvCxnSpPr>
          <p:cNvPr id="5" name="直線コネクタ 4">
            <a:extLst>
              <a:ext uri="{FF2B5EF4-FFF2-40B4-BE49-F238E27FC236}">
                <a16:creationId xmlns:a16="http://schemas.microsoft.com/office/drawing/2014/main" id="{1FB34EAB-8E86-4469-8FEE-E58083BF30EC}"/>
              </a:ext>
            </a:extLst>
          </p:cNvPr>
          <p:cNvCxnSpPr>
            <a:cxnSpLocks/>
          </p:cNvCxnSpPr>
          <p:nvPr/>
        </p:nvCxnSpPr>
        <p:spPr>
          <a:xfrm>
            <a:off x="3960018" y="3276401"/>
            <a:ext cx="429815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矢印: 下 6">
            <a:extLst>
              <a:ext uri="{FF2B5EF4-FFF2-40B4-BE49-F238E27FC236}">
                <a16:creationId xmlns:a16="http://schemas.microsoft.com/office/drawing/2014/main" id="{CFCF9132-ADB5-4617-AA4B-8C20D9FD5C46}"/>
              </a:ext>
            </a:extLst>
          </p:cNvPr>
          <p:cNvSpPr/>
          <p:nvPr/>
        </p:nvSpPr>
        <p:spPr>
          <a:xfrm>
            <a:off x="5429250" y="3429000"/>
            <a:ext cx="1485900" cy="4572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B20E8551-FE5F-4309-B080-855101B94993}"/>
              </a:ext>
            </a:extLst>
          </p:cNvPr>
          <p:cNvSpPr txBox="1"/>
          <p:nvPr/>
        </p:nvSpPr>
        <p:spPr>
          <a:xfrm>
            <a:off x="1557337" y="4397731"/>
            <a:ext cx="8501063" cy="523220"/>
          </a:xfrm>
          <a:prstGeom prst="rect">
            <a:avLst/>
          </a:prstGeom>
          <a:noFill/>
        </p:spPr>
        <p:txBody>
          <a:bodyPr wrap="square" rtlCol="0">
            <a:spAutoFit/>
          </a:bodyPr>
          <a:lstStyle/>
          <a:p>
            <a:r>
              <a:rPr kumimoji="1" lang="ja-JP" altLang="en-US" sz="2800" dirty="0"/>
              <a:t>・シンプルな打ち間違い　　例）</a:t>
            </a:r>
            <a:r>
              <a:rPr kumimoji="1" lang="en-US" altLang="ja-JP" sz="2800" dirty="0"/>
              <a:t>int</a:t>
            </a:r>
            <a:r>
              <a:rPr kumimoji="1" lang="ja-JP" altLang="en-US" sz="2800" dirty="0"/>
              <a:t>　→　</a:t>
            </a:r>
            <a:r>
              <a:rPr kumimoji="1" lang="en-US" altLang="ja-JP" sz="2800" dirty="0"/>
              <a:t>innt</a:t>
            </a:r>
            <a:endParaRPr kumimoji="1" lang="ja-JP" altLang="en-US" sz="2800" dirty="0"/>
          </a:p>
        </p:txBody>
      </p:sp>
      <p:sp>
        <p:nvSpPr>
          <p:cNvPr id="9" name="テキスト ボックス 8">
            <a:extLst>
              <a:ext uri="{FF2B5EF4-FFF2-40B4-BE49-F238E27FC236}">
                <a16:creationId xmlns:a16="http://schemas.microsoft.com/office/drawing/2014/main" id="{4F8DB286-B038-4F98-B4A3-B70F7B649A0A}"/>
              </a:ext>
            </a:extLst>
          </p:cNvPr>
          <p:cNvSpPr txBox="1"/>
          <p:nvPr/>
        </p:nvSpPr>
        <p:spPr>
          <a:xfrm>
            <a:off x="1557336" y="5167964"/>
            <a:ext cx="8129589" cy="523220"/>
          </a:xfrm>
          <a:prstGeom prst="rect">
            <a:avLst/>
          </a:prstGeom>
          <a:noFill/>
        </p:spPr>
        <p:txBody>
          <a:bodyPr wrap="square" rtlCol="0">
            <a:spAutoFit/>
          </a:bodyPr>
          <a:lstStyle/>
          <a:p>
            <a:r>
              <a:rPr kumimoji="1" lang="ja-JP" altLang="en-US" sz="2800" dirty="0"/>
              <a:t>・単語の認識間違い　　　　</a:t>
            </a:r>
            <a:r>
              <a:rPr lang="ja-JP" altLang="en-US" sz="2800" dirty="0"/>
              <a:t>例</a:t>
            </a:r>
            <a:r>
              <a:rPr lang="en-US" altLang="ja-JP" sz="2800" dirty="0"/>
              <a:t>)</a:t>
            </a:r>
            <a:r>
              <a:rPr lang="ja-JP" altLang="en-US" sz="2800" dirty="0"/>
              <a:t> </a:t>
            </a:r>
            <a:r>
              <a:rPr lang="en-US" altLang="ja-JP" sz="2800" dirty="0"/>
              <a:t>word  </a:t>
            </a:r>
            <a:r>
              <a:rPr lang="ja-JP" altLang="en-US" sz="2800" dirty="0"/>
              <a:t>→  </a:t>
            </a:r>
            <a:r>
              <a:rPr lang="en-US" altLang="ja-JP" sz="2800" dirty="0"/>
              <a:t>ward</a:t>
            </a:r>
            <a:endParaRPr kumimoji="1" lang="ja-JP" altLang="en-US" sz="2800" dirty="0"/>
          </a:p>
        </p:txBody>
      </p:sp>
      <p:sp>
        <p:nvSpPr>
          <p:cNvPr id="10" name="四角形: 1 つの角を丸める 9">
            <a:extLst>
              <a:ext uri="{FF2B5EF4-FFF2-40B4-BE49-F238E27FC236}">
                <a16:creationId xmlns:a16="http://schemas.microsoft.com/office/drawing/2014/main" id="{C321E5AD-D1CA-44DD-AE5C-B751E7CCA75C}"/>
              </a:ext>
            </a:extLst>
          </p:cNvPr>
          <p:cNvSpPr/>
          <p:nvPr/>
        </p:nvSpPr>
        <p:spPr>
          <a:xfrm>
            <a:off x="1857377" y="5695943"/>
            <a:ext cx="3071812" cy="45719"/>
          </a:xfrm>
          <a:prstGeom prst="round1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403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FC8C60E-C9F7-4FDC-8AB7-09B831C45F74}"/>
              </a:ext>
            </a:extLst>
          </p:cNvPr>
          <p:cNvSpPr txBox="1"/>
          <p:nvPr/>
        </p:nvSpPr>
        <p:spPr>
          <a:xfrm>
            <a:off x="1194875" y="860432"/>
            <a:ext cx="3005951" cy="769441"/>
          </a:xfrm>
          <a:prstGeom prst="rect">
            <a:avLst/>
          </a:prstGeom>
          <a:noFill/>
        </p:spPr>
        <p:txBody>
          <a:bodyPr wrap="none" rtlCol="0">
            <a:spAutoFit/>
          </a:bodyPr>
          <a:lstStyle/>
          <a:p>
            <a:r>
              <a:rPr kumimoji="1" lang="ja-JP" altLang="en-US" sz="4400" dirty="0"/>
              <a:t>研究の目的</a:t>
            </a:r>
          </a:p>
        </p:txBody>
      </p:sp>
      <p:sp>
        <p:nvSpPr>
          <p:cNvPr id="7" name="コンテンツ プレースホルダー 2">
            <a:extLst>
              <a:ext uri="{FF2B5EF4-FFF2-40B4-BE49-F238E27FC236}">
                <a16:creationId xmlns:a16="http://schemas.microsoft.com/office/drawing/2014/main" id="{0790A136-8B05-43FC-A798-495B985E7BFD}"/>
              </a:ext>
            </a:extLst>
          </p:cNvPr>
          <p:cNvSpPr>
            <a:spLocks noGrp="1"/>
          </p:cNvSpPr>
          <p:nvPr>
            <p:ph idx="1"/>
          </p:nvPr>
        </p:nvSpPr>
        <p:spPr>
          <a:xfrm>
            <a:off x="697523" y="3193367"/>
            <a:ext cx="10515600" cy="1660622"/>
          </a:xfrm>
        </p:spPr>
        <p:txBody>
          <a:bodyPr>
            <a:normAutofit fontScale="77500" lnSpcReduction="20000"/>
          </a:bodyPr>
          <a:lstStyle/>
          <a:p>
            <a:pPr marL="0" indent="0" algn="ctr">
              <a:lnSpc>
                <a:spcPct val="120000"/>
              </a:lnSpc>
              <a:buNone/>
            </a:pPr>
            <a:r>
              <a:rPr kumimoji="1" lang="ja-JP" altLang="en-US" sz="6000" dirty="0"/>
              <a:t>初心者のタイピングミスによるエラーを減らし、学習効率を上げる事</a:t>
            </a:r>
          </a:p>
        </p:txBody>
      </p:sp>
    </p:spTree>
    <p:extLst>
      <p:ext uri="{BB962C8B-B14F-4D97-AF65-F5344CB8AC3E}">
        <p14:creationId xmlns:p14="http://schemas.microsoft.com/office/powerpoint/2010/main" val="398635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E96A86-ACFD-418A-8407-E8622D11C64E}"/>
              </a:ext>
            </a:extLst>
          </p:cNvPr>
          <p:cNvSpPr>
            <a:spLocks noGrp="1"/>
          </p:cNvSpPr>
          <p:nvPr>
            <p:ph type="title"/>
          </p:nvPr>
        </p:nvSpPr>
        <p:spPr/>
        <p:txBody>
          <a:bodyPr/>
          <a:lstStyle/>
          <a:p>
            <a:r>
              <a:rPr kumimoji="1" lang="ja-JP" altLang="en-US" dirty="0"/>
              <a:t>発表の流れ</a:t>
            </a:r>
          </a:p>
        </p:txBody>
      </p:sp>
      <p:sp>
        <p:nvSpPr>
          <p:cNvPr id="3" name="コンテンツ プレースホルダー 2">
            <a:extLst>
              <a:ext uri="{FF2B5EF4-FFF2-40B4-BE49-F238E27FC236}">
                <a16:creationId xmlns:a16="http://schemas.microsoft.com/office/drawing/2014/main" id="{03A21EEB-695C-475A-A8AD-9E2951F9725E}"/>
              </a:ext>
            </a:extLst>
          </p:cNvPr>
          <p:cNvSpPr>
            <a:spLocks noGrp="1"/>
          </p:cNvSpPr>
          <p:nvPr>
            <p:ph idx="1"/>
          </p:nvPr>
        </p:nvSpPr>
        <p:spPr/>
        <p:txBody>
          <a:bodyPr>
            <a:normAutofit/>
          </a:bodyPr>
          <a:lstStyle/>
          <a:p>
            <a:pPr marL="457200" lvl="1" indent="0">
              <a:lnSpc>
                <a:spcPct val="200000"/>
              </a:lnSpc>
              <a:buNone/>
            </a:pPr>
            <a:r>
              <a:rPr lang="en-US" altLang="ja-JP" sz="2800" dirty="0"/>
              <a:t>1. </a:t>
            </a:r>
            <a:r>
              <a:rPr lang="ja-JP" altLang="en-US" sz="2800" dirty="0"/>
              <a:t>アプリケーション制作の背景・目的</a:t>
            </a:r>
            <a:endParaRPr lang="en-US" altLang="ja-JP" sz="2800" dirty="0"/>
          </a:p>
          <a:p>
            <a:pPr marL="457200" lvl="1" indent="0">
              <a:lnSpc>
                <a:spcPct val="200000"/>
              </a:lnSpc>
              <a:buNone/>
            </a:pPr>
            <a:r>
              <a:rPr lang="en-US" altLang="ja-JP" sz="2800" dirty="0"/>
              <a:t>2. </a:t>
            </a:r>
            <a:r>
              <a:rPr lang="ja-JP" altLang="en-US" sz="2800" dirty="0"/>
              <a:t>アプリケーションの仕様</a:t>
            </a:r>
            <a:endParaRPr lang="en-US" altLang="ja-JP" sz="2800" dirty="0"/>
          </a:p>
          <a:p>
            <a:pPr marL="457200" lvl="1" indent="0">
              <a:lnSpc>
                <a:spcPct val="200000"/>
              </a:lnSpc>
              <a:buNone/>
            </a:pPr>
            <a:r>
              <a:rPr lang="en-US" altLang="ja-JP" sz="2800" dirty="0"/>
              <a:t>3. </a:t>
            </a:r>
            <a:r>
              <a:rPr lang="ja-JP" altLang="en-US" sz="2800" dirty="0"/>
              <a:t>ユーザテストによる評価</a:t>
            </a:r>
            <a:endParaRPr lang="en-US" altLang="ja-JP" sz="2800" dirty="0"/>
          </a:p>
          <a:p>
            <a:pPr marL="457200" lvl="1" indent="0">
              <a:lnSpc>
                <a:spcPct val="200000"/>
              </a:lnSpc>
              <a:buNone/>
            </a:pPr>
            <a:r>
              <a:rPr lang="en-US" altLang="ja-JP" sz="2800" dirty="0"/>
              <a:t>4</a:t>
            </a:r>
            <a:r>
              <a:rPr kumimoji="1" lang="en-US" altLang="ja-JP" sz="2800" dirty="0"/>
              <a:t>. </a:t>
            </a:r>
            <a:r>
              <a:rPr kumimoji="1" lang="ja-JP" altLang="en-US" sz="2800" dirty="0"/>
              <a:t>まとめ</a:t>
            </a:r>
          </a:p>
        </p:txBody>
      </p:sp>
      <p:sp>
        <p:nvSpPr>
          <p:cNvPr id="5" name="正方形/長方形 4">
            <a:extLst>
              <a:ext uri="{FF2B5EF4-FFF2-40B4-BE49-F238E27FC236}">
                <a16:creationId xmlns:a16="http://schemas.microsoft.com/office/drawing/2014/main" id="{28306378-84CC-4AD4-AA79-EB9B2170FA4B}"/>
              </a:ext>
            </a:extLst>
          </p:cNvPr>
          <p:cNvSpPr/>
          <p:nvPr/>
        </p:nvSpPr>
        <p:spPr>
          <a:xfrm>
            <a:off x="1371599" y="3546157"/>
            <a:ext cx="4243389" cy="4571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33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0E938E76-60CA-48B9-A5E3-71A552EA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04" y="1257301"/>
            <a:ext cx="5608220" cy="4140000"/>
          </a:xfrm>
          <a:prstGeom prst="rect">
            <a:avLst/>
          </a:prstGeom>
          <a:ln>
            <a:solidFill>
              <a:schemeClr val="tx1"/>
            </a:solidFill>
          </a:ln>
        </p:spPr>
      </p:pic>
      <p:pic>
        <p:nvPicPr>
          <p:cNvPr id="10" name="図 9" descr="グラフィカル ユーザー インターフェイス, アプリケーション&#10;&#10;自動的に生成された説明">
            <a:extLst>
              <a:ext uri="{FF2B5EF4-FFF2-40B4-BE49-F238E27FC236}">
                <a16:creationId xmlns:a16="http://schemas.microsoft.com/office/drawing/2014/main" id="{78EC64EA-FA44-4CB9-9C71-14D932CD2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396" y="1257301"/>
            <a:ext cx="5657575" cy="4140000"/>
          </a:xfrm>
          <a:prstGeom prst="rect">
            <a:avLst/>
          </a:prstGeom>
          <a:ln>
            <a:solidFill>
              <a:schemeClr val="tx1"/>
            </a:solidFill>
          </a:ln>
        </p:spPr>
      </p:pic>
      <p:sp>
        <p:nvSpPr>
          <p:cNvPr id="11" name="テキスト ボックス 10">
            <a:extLst>
              <a:ext uri="{FF2B5EF4-FFF2-40B4-BE49-F238E27FC236}">
                <a16:creationId xmlns:a16="http://schemas.microsoft.com/office/drawing/2014/main" id="{616F49C8-6AEE-4CE7-8863-36EB50D53F00}"/>
              </a:ext>
            </a:extLst>
          </p:cNvPr>
          <p:cNvSpPr txBox="1"/>
          <p:nvPr/>
        </p:nvSpPr>
        <p:spPr>
          <a:xfrm>
            <a:off x="2142828" y="5617362"/>
            <a:ext cx="2002972" cy="369332"/>
          </a:xfrm>
          <a:prstGeom prst="rect">
            <a:avLst/>
          </a:prstGeom>
          <a:noFill/>
        </p:spPr>
        <p:txBody>
          <a:bodyPr wrap="square" rtlCol="0">
            <a:spAutoFit/>
          </a:bodyPr>
          <a:lstStyle/>
          <a:p>
            <a:r>
              <a:rPr kumimoji="1" lang="ja-JP" altLang="en-US" dirty="0"/>
              <a:t>図</a:t>
            </a:r>
            <a:r>
              <a:rPr kumimoji="1" lang="en-US" altLang="ja-JP" dirty="0"/>
              <a:t>1 </a:t>
            </a:r>
            <a:r>
              <a:rPr kumimoji="1" lang="ja-JP" altLang="en-US" dirty="0"/>
              <a:t>スタート画面</a:t>
            </a:r>
          </a:p>
        </p:txBody>
      </p:sp>
      <p:sp>
        <p:nvSpPr>
          <p:cNvPr id="12" name="テキスト ボックス 11">
            <a:extLst>
              <a:ext uri="{FF2B5EF4-FFF2-40B4-BE49-F238E27FC236}">
                <a16:creationId xmlns:a16="http://schemas.microsoft.com/office/drawing/2014/main" id="{C3C68C25-9B9E-44F1-B699-893FD8CB518B}"/>
              </a:ext>
            </a:extLst>
          </p:cNvPr>
          <p:cNvSpPr txBox="1"/>
          <p:nvPr/>
        </p:nvSpPr>
        <p:spPr>
          <a:xfrm>
            <a:off x="8417675" y="5631648"/>
            <a:ext cx="2002972" cy="369332"/>
          </a:xfrm>
          <a:prstGeom prst="rect">
            <a:avLst/>
          </a:prstGeom>
          <a:noFill/>
        </p:spPr>
        <p:txBody>
          <a:bodyPr wrap="square" rtlCol="0">
            <a:spAutoFit/>
          </a:bodyPr>
          <a:lstStyle/>
          <a:p>
            <a:r>
              <a:rPr kumimoji="1" lang="ja-JP" altLang="en-US" dirty="0"/>
              <a:t>図</a:t>
            </a:r>
            <a:r>
              <a:rPr kumimoji="1" lang="en-US" altLang="ja-JP" dirty="0"/>
              <a:t>2 </a:t>
            </a:r>
            <a:r>
              <a:rPr kumimoji="1" lang="ja-JP" altLang="en-US" dirty="0"/>
              <a:t>設定画面</a:t>
            </a:r>
          </a:p>
        </p:txBody>
      </p:sp>
      <p:pic>
        <p:nvPicPr>
          <p:cNvPr id="3" name="図 2" descr="グラフィカル ユーザー インターフェイス, テキスト&#10;&#10;自動的に生成された説明">
            <a:extLst>
              <a:ext uri="{FF2B5EF4-FFF2-40B4-BE49-F238E27FC236}">
                <a16:creationId xmlns:a16="http://schemas.microsoft.com/office/drawing/2014/main" id="{BA1E5FE6-BB52-4093-8861-05CABFF55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029" y="1257301"/>
            <a:ext cx="5675892" cy="4140000"/>
          </a:xfrm>
          <a:prstGeom prst="rect">
            <a:avLst/>
          </a:prstGeom>
          <a:ln>
            <a:solidFill>
              <a:schemeClr val="tx1"/>
            </a:solidFill>
          </a:ln>
        </p:spPr>
      </p:pic>
      <p:sp>
        <p:nvSpPr>
          <p:cNvPr id="9" name="テキスト ボックス 8">
            <a:extLst>
              <a:ext uri="{FF2B5EF4-FFF2-40B4-BE49-F238E27FC236}">
                <a16:creationId xmlns:a16="http://schemas.microsoft.com/office/drawing/2014/main" id="{2E92BA43-1360-45A6-B79D-929B374FC7B1}"/>
              </a:ext>
            </a:extLst>
          </p:cNvPr>
          <p:cNvSpPr txBox="1"/>
          <p:nvPr/>
        </p:nvSpPr>
        <p:spPr>
          <a:xfrm>
            <a:off x="2430089" y="5617362"/>
            <a:ext cx="2002972" cy="369332"/>
          </a:xfrm>
          <a:prstGeom prst="rect">
            <a:avLst/>
          </a:prstGeom>
          <a:noFill/>
        </p:spPr>
        <p:txBody>
          <a:bodyPr wrap="square" rtlCol="0">
            <a:spAutoFit/>
          </a:bodyPr>
          <a:lstStyle/>
          <a:p>
            <a:r>
              <a:rPr lang="ja-JP" altLang="en-US" dirty="0"/>
              <a:t>かんたんの例</a:t>
            </a:r>
            <a:endParaRPr kumimoji="1" lang="ja-JP" altLang="en-US" dirty="0"/>
          </a:p>
        </p:txBody>
      </p:sp>
      <p:sp>
        <p:nvSpPr>
          <p:cNvPr id="13" name="テキスト ボックス 12">
            <a:extLst>
              <a:ext uri="{FF2B5EF4-FFF2-40B4-BE49-F238E27FC236}">
                <a16:creationId xmlns:a16="http://schemas.microsoft.com/office/drawing/2014/main" id="{38AFE120-3FC5-49EC-BEBB-80B5243F15A4}"/>
              </a:ext>
            </a:extLst>
          </p:cNvPr>
          <p:cNvSpPr txBox="1"/>
          <p:nvPr/>
        </p:nvSpPr>
        <p:spPr>
          <a:xfrm>
            <a:off x="2286459" y="5600699"/>
            <a:ext cx="2002972" cy="369332"/>
          </a:xfrm>
          <a:prstGeom prst="rect">
            <a:avLst/>
          </a:prstGeom>
          <a:noFill/>
        </p:spPr>
        <p:txBody>
          <a:bodyPr wrap="square" rtlCol="0">
            <a:spAutoFit/>
          </a:bodyPr>
          <a:lstStyle/>
          <a:p>
            <a:r>
              <a:rPr lang="ja-JP" altLang="en-US" dirty="0"/>
              <a:t>ふつうの例</a:t>
            </a:r>
            <a:endParaRPr kumimoji="1" lang="ja-JP" altLang="en-US" dirty="0"/>
          </a:p>
        </p:txBody>
      </p:sp>
      <p:sp>
        <p:nvSpPr>
          <p:cNvPr id="14" name="テキスト ボックス 13">
            <a:extLst>
              <a:ext uri="{FF2B5EF4-FFF2-40B4-BE49-F238E27FC236}">
                <a16:creationId xmlns:a16="http://schemas.microsoft.com/office/drawing/2014/main" id="{8BBB4C14-F232-41F2-A0A4-E162FD100B7B}"/>
              </a:ext>
            </a:extLst>
          </p:cNvPr>
          <p:cNvSpPr txBox="1"/>
          <p:nvPr/>
        </p:nvSpPr>
        <p:spPr>
          <a:xfrm>
            <a:off x="2286459" y="5617362"/>
            <a:ext cx="2002972" cy="369332"/>
          </a:xfrm>
          <a:prstGeom prst="rect">
            <a:avLst/>
          </a:prstGeom>
          <a:noFill/>
        </p:spPr>
        <p:txBody>
          <a:bodyPr wrap="square" rtlCol="0">
            <a:spAutoFit/>
          </a:bodyPr>
          <a:lstStyle/>
          <a:p>
            <a:r>
              <a:rPr lang="ja-JP" altLang="en-US" dirty="0"/>
              <a:t>むずかしいの例</a:t>
            </a:r>
            <a:endParaRPr kumimoji="1" lang="ja-JP" altLang="en-US" dirty="0"/>
          </a:p>
        </p:txBody>
      </p:sp>
      <p:pic>
        <p:nvPicPr>
          <p:cNvPr id="5" name="図 4" descr="テキスト, 手紙&#10;&#10;自動的に生成された説明">
            <a:extLst>
              <a:ext uri="{FF2B5EF4-FFF2-40B4-BE49-F238E27FC236}">
                <a16:creationId xmlns:a16="http://schemas.microsoft.com/office/drawing/2014/main" id="{548735E6-F522-4F93-9045-80C5A13DF9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343" y="1257301"/>
            <a:ext cx="5666262" cy="4140000"/>
          </a:xfrm>
          <a:prstGeom prst="rect">
            <a:avLst/>
          </a:prstGeom>
          <a:ln>
            <a:solidFill>
              <a:schemeClr val="tx1"/>
            </a:solidFill>
          </a:ln>
        </p:spPr>
      </p:pic>
      <p:pic>
        <p:nvPicPr>
          <p:cNvPr id="7" name="図 6" descr="グラフィカル ユーザー インターフェイス, テキスト&#10;&#10;自動的に生成された説明">
            <a:extLst>
              <a:ext uri="{FF2B5EF4-FFF2-40B4-BE49-F238E27FC236}">
                <a16:creationId xmlns:a16="http://schemas.microsoft.com/office/drawing/2014/main" id="{4CD1B1FF-F67D-4A23-8AE1-A427A784FF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621" y="1240638"/>
            <a:ext cx="5707706" cy="4140000"/>
          </a:xfrm>
          <a:prstGeom prst="rect">
            <a:avLst/>
          </a:prstGeom>
          <a:ln>
            <a:solidFill>
              <a:schemeClr val="tx1"/>
            </a:solidFill>
          </a:ln>
        </p:spPr>
      </p:pic>
      <p:pic>
        <p:nvPicPr>
          <p:cNvPr id="16" name="図 15" descr="アイコン&#10;&#10;自動的に生成された説明">
            <a:extLst>
              <a:ext uri="{FF2B5EF4-FFF2-40B4-BE49-F238E27FC236}">
                <a16:creationId xmlns:a16="http://schemas.microsoft.com/office/drawing/2014/main" id="{DBF7E2D9-3150-4495-896B-8077A6AE8B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0089" y="2939368"/>
            <a:ext cx="2155188" cy="387934"/>
          </a:xfrm>
          <a:prstGeom prst="rect">
            <a:avLst/>
          </a:prstGeom>
        </p:spPr>
      </p:pic>
      <p:sp>
        <p:nvSpPr>
          <p:cNvPr id="17" name="矢印: 下 16">
            <a:extLst>
              <a:ext uri="{FF2B5EF4-FFF2-40B4-BE49-F238E27FC236}">
                <a16:creationId xmlns:a16="http://schemas.microsoft.com/office/drawing/2014/main" id="{CD274255-B17C-43BD-A3E2-6B7E6840DE78}"/>
              </a:ext>
            </a:extLst>
          </p:cNvPr>
          <p:cNvSpPr/>
          <p:nvPr/>
        </p:nvSpPr>
        <p:spPr>
          <a:xfrm>
            <a:off x="2286459" y="305995"/>
            <a:ext cx="1542591" cy="71458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4285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4" presetClass="entr" presetSubtype="1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randombar(horizontal)">
                                      <p:cBhvr>
                                        <p:cTn id="9" dur="10"/>
                                        <p:tgtEl>
                                          <p:spTgt spid="17"/>
                                        </p:tgtEl>
                                      </p:cBhvr>
                                    </p:animEffect>
                                  </p:childTnLst>
                                </p:cTn>
                              </p:par>
                              <p:par>
                                <p:cTn id="10" presetID="1" presetClass="exit"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9" grpId="1"/>
      <p:bldP spid="13" grpId="0"/>
      <p:bldP spid="13" grpId="1"/>
      <p:bldP spid="14"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16F49C8-6AEE-4CE7-8863-36EB50D53F00}"/>
              </a:ext>
            </a:extLst>
          </p:cNvPr>
          <p:cNvSpPr txBox="1"/>
          <p:nvPr/>
        </p:nvSpPr>
        <p:spPr>
          <a:xfrm>
            <a:off x="2084154" y="5617362"/>
            <a:ext cx="2002972" cy="369332"/>
          </a:xfrm>
          <a:prstGeom prst="rect">
            <a:avLst/>
          </a:prstGeom>
          <a:noFill/>
        </p:spPr>
        <p:txBody>
          <a:bodyPr wrap="square" rtlCol="0">
            <a:spAutoFit/>
          </a:bodyPr>
          <a:lstStyle/>
          <a:p>
            <a:r>
              <a:rPr kumimoji="1" lang="ja-JP" altLang="en-US" dirty="0"/>
              <a:t>図</a:t>
            </a:r>
            <a:r>
              <a:rPr kumimoji="1" lang="en-US" altLang="ja-JP" dirty="0"/>
              <a:t>3 </a:t>
            </a:r>
            <a:r>
              <a:rPr kumimoji="1" lang="ja-JP" altLang="en-US" dirty="0"/>
              <a:t>開始直前画面</a:t>
            </a:r>
          </a:p>
        </p:txBody>
      </p:sp>
      <p:sp>
        <p:nvSpPr>
          <p:cNvPr id="12" name="テキスト ボックス 11">
            <a:extLst>
              <a:ext uri="{FF2B5EF4-FFF2-40B4-BE49-F238E27FC236}">
                <a16:creationId xmlns:a16="http://schemas.microsoft.com/office/drawing/2014/main" id="{C3C68C25-9B9E-44F1-B699-893FD8CB518B}"/>
              </a:ext>
            </a:extLst>
          </p:cNvPr>
          <p:cNvSpPr txBox="1"/>
          <p:nvPr/>
        </p:nvSpPr>
        <p:spPr>
          <a:xfrm>
            <a:off x="8217649" y="5617362"/>
            <a:ext cx="2002972" cy="369332"/>
          </a:xfrm>
          <a:prstGeom prst="rect">
            <a:avLst/>
          </a:prstGeom>
          <a:noFill/>
        </p:spPr>
        <p:txBody>
          <a:bodyPr wrap="square" rtlCol="0">
            <a:spAutoFit/>
          </a:bodyPr>
          <a:lstStyle/>
          <a:p>
            <a:r>
              <a:rPr kumimoji="1" lang="ja-JP" altLang="en-US" dirty="0"/>
              <a:t>図</a:t>
            </a:r>
            <a:r>
              <a:rPr lang="en-US" altLang="ja-JP" dirty="0"/>
              <a:t>4</a:t>
            </a:r>
            <a:r>
              <a:rPr kumimoji="1" lang="en-US" altLang="ja-JP" dirty="0"/>
              <a:t> </a:t>
            </a:r>
            <a:r>
              <a:rPr kumimoji="1" lang="ja-JP" altLang="en-US" dirty="0"/>
              <a:t>プレイ画面</a:t>
            </a:r>
            <a:r>
              <a:rPr kumimoji="1" lang="en-US" altLang="ja-JP" dirty="0"/>
              <a:t>1</a:t>
            </a:r>
            <a:endParaRPr kumimoji="1" lang="ja-JP" altLang="en-US" dirty="0"/>
          </a:p>
        </p:txBody>
      </p:sp>
      <p:pic>
        <p:nvPicPr>
          <p:cNvPr id="4" name="図 3" descr="テキスト&#10;&#10;自動的に生成された説明">
            <a:extLst>
              <a:ext uri="{FF2B5EF4-FFF2-40B4-BE49-F238E27FC236}">
                <a16:creationId xmlns:a16="http://schemas.microsoft.com/office/drawing/2014/main" id="{8693C0C1-AD3F-4442-A9FD-5831C7A76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14" y="1200440"/>
            <a:ext cx="5655252" cy="4140000"/>
          </a:xfrm>
          <a:prstGeom prst="rect">
            <a:avLst/>
          </a:prstGeom>
          <a:ln>
            <a:solidFill>
              <a:schemeClr val="tx1"/>
            </a:solidFill>
          </a:ln>
        </p:spPr>
      </p:pic>
      <p:pic>
        <p:nvPicPr>
          <p:cNvPr id="6" name="図 5" descr="グラフィカル ユーザー インターフェイス, テキスト&#10;&#10;自動的に生成された説明">
            <a:extLst>
              <a:ext uri="{FF2B5EF4-FFF2-40B4-BE49-F238E27FC236}">
                <a16:creationId xmlns:a16="http://schemas.microsoft.com/office/drawing/2014/main" id="{D806FEA5-CA72-4D7F-B419-9B0ADDA90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736" y="1200440"/>
            <a:ext cx="5675914" cy="4140000"/>
          </a:xfrm>
          <a:prstGeom prst="rect">
            <a:avLst/>
          </a:prstGeom>
          <a:ln>
            <a:solidFill>
              <a:schemeClr val="tx1"/>
            </a:solidFill>
          </a:ln>
        </p:spPr>
      </p:pic>
    </p:spTree>
    <p:extLst>
      <p:ext uri="{BB962C8B-B14F-4D97-AF65-F5344CB8AC3E}">
        <p14:creationId xmlns:p14="http://schemas.microsoft.com/office/powerpoint/2010/main" val="25992501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3473</Words>
  <Application>Microsoft Office PowerPoint</Application>
  <PresentationFormat>ワイド画面</PresentationFormat>
  <Paragraphs>190</Paragraphs>
  <Slides>35</Slides>
  <Notes>29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35</vt:i4>
      </vt:variant>
    </vt:vector>
  </HeadingPairs>
  <TitlesOfParts>
    <vt:vector size="39" baseType="lpstr">
      <vt:lpstr>游ゴシック</vt:lpstr>
      <vt:lpstr>游ゴシック Light</vt:lpstr>
      <vt:lpstr>Arial</vt:lpstr>
      <vt:lpstr>Office テーマ</vt:lpstr>
      <vt:lpstr>プログラマー向けタイピングアプリの制作</vt:lpstr>
      <vt:lpstr>発表の流れ</vt:lpstr>
      <vt:lpstr>PowerPoint プレゼンテーション</vt:lpstr>
      <vt:lpstr>PowerPoint プレゼンテーション</vt:lpstr>
      <vt:lpstr>研究の背景</vt:lpstr>
      <vt:lpstr>PowerPoint プレゼンテーション</vt:lpstr>
      <vt:lpstr>発表の流れ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発表の流れ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発表の流れ</vt:lpstr>
      <vt:lpstr>PowerPoint プレゼンテーション</vt:lpstr>
      <vt:lpstr>PowerPoint プレゼンテーション</vt:lpstr>
      <vt:lpstr>PowerPoint プレゼンテーション</vt:lpstr>
      <vt:lpstr>プログラマー向けタイピングアプリの制作</vt:lpstr>
      <vt:lpstr>E-typing　プレイ画像</vt:lpstr>
      <vt:lpstr>E-typing スコア画面</vt:lpstr>
      <vt:lpstr>言語学習テスト画像</vt:lpstr>
      <vt:lpstr>言語学習テスト感想(C)</vt:lpstr>
      <vt:lpstr>言語学習テスト感想(JavaScript)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令和3年度　卒論発表  プログラマー向けタイピングアプリの制作</dc:title>
  <dc:creator>和田 尚大</dc:creator>
  <cp:lastModifiedBy>和田 尚大</cp:lastModifiedBy>
  <cp:revision>1</cp:revision>
  <dcterms:created xsi:type="dcterms:W3CDTF">2022-02-04T05:40:12Z</dcterms:created>
  <dcterms:modified xsi:type="dcterms:W3CDTF">2022-02-12T15:02:22Z</dcterms:modified>
</cp:coreProperties>
</file>