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6"/>
  </p:notesMasterIdLst>
  <p:sldIdLst>
    <p:sldId id="256" r:id="rId2"/>
    <p:sldId id="262" r:id="rId3"/>
    <p:sldId id="277" r:id="rId4"/>
    <p:sldId id="263" r:id="rId5"/>
    <p:sldId id="266" r:id="rId6"/>
    <p:sldId id="267" r:id="rId7"/>
    <p:sldId id="268" r:id="rId8"/>
    <p:sldId id="271" r:id="rId9"/>
    <p:sldId id="272" r:id="rId10"/>
    <p:sldId id="278" r:id="rId11"/>
    <p:sldId id="280" r:id="rId12"/>
    <p:sldId id="281" r:id="rId13"/>
    <p:sldId id="282" r:id="rId14"/>
    <p:sldId id="27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D9CC"/>
    <a:srgbClr val="B4A69F"/>
    <a:srgbClr val="FAE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74841" autoAdjust="0"/>
  </p:normalViewPr>
  <p:slideViewPr>
    <p:cSldViewPr snapToGrid="0">
      <p:cViewPr varScale="1">
        <p:scale>
          <a:sx n="63" d="100"/>
          <a:sy n="63" d="100"/>
        </p:scale>
        <p:origin x="1454"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4" d="100"/>
          <a:sy n="64" d="100"/>
        </p:scale>
        <p:origin x="883"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大橋 雄喜" userId="d4519d60b9d8003d" providerId="LiveId" clId="{9F4203F1-A626-4ECC-8A35-1438E344D30B}"/>
    <pc:docChg chg="undo redo custSel addSld delSld modSld sldOrd modMainMaster">
      <pc:chgData name="大橋 雄喜" userId="d4519d60b9d8003d" providerId="LiveId" clId="{9F4203F1-A626-4ECC-8A35-1438E344D30B}" dt="2022-02-14T04:43:47.754" v="15688" actId="20577"/>
      <pc:docMkLst>
        <pc:docMk/>
      </pc:docMkLst>
      <pc:sldChg chg="modSp mod modNotesTx">
        <pc:chgData name="大橋 雄喜" userId="d4519d60b9d8003d" providerId="LiveId" clId="{9F4203F1-A626-4ECC-8A35-1438E344D30B}" dt="2022-02-13T11:01:40.435" v="13067" actId="20577"/>
        <pc:sldMkLst>
          <pc:docMk/>
          <pc:sldMk cId="2672801975" sldId="256"/>
        </pc:sldMkLst>
        <pc:spChg chg="mod">
          <ac:chgData name="大橋 雄喜" userId="d4519d60b9d8003d" providerId="LiveId" clId="{9F4203F1-A626-4ECC-8A35-1438E344D30B}" dt="2022-02-09T07:46:28.505" v="905" actId="1076"/>
          <ac:spMkLst>
            <pc:docMk/>
            <pc:sldMk cId="2672801975" sldId="256"/>
            <ac:spMk id="2" creationId="{BA6ABB4F-7DF1-4F1B-A794-647EB592ED24}"/>
          </ac:spMkLst>
        </pc:spChg>
        <pc:spChg chg="mod">
          <ac:chgData name="大橋 雄喜" userId="d4519d60b9d8003d" providerId="LiveId" clId="{9F4203F1-A626-4ECC-8A35-1438E344D30B}" dt="2022-02-09T07:48:23.835" v="926"/>
          <ac:spMkLst>
            <pc:docMk/>
            <pc:sldMk cId="2672801975" sldId="256"/>
            <ac:spMk id="3" creationId="{02CEE963-EFAF-405F-98B2-51968BBCF442}"/>
          </ac:spMkLst>
        </pc:spChg>
      </pc:sldChg>
      <pc:sldChg chg="addSp delSp del mod">
        <pc:chgData name="大橋 雄喜" userId="d4519d60b9d8003d" providerId="LiveId" clId="{9F4203F1-A626-4ECC-8A35-1438E344D30B}" dt="2022-02-09T07:36:36.229" v="682" actId="47"/>
        <pc:sldMkLst>
          <pc:docMk/>
          <pc:sldMk cId="3202679839" sldId="257"/>
        </pc:sldMkLst>
        <pc:spChg chg="add del">
          <ac:chgData name="大橋 雄喜" userId="d4519d60b9d8003d" providerId="LiveId" clId="{9F4203F1-A626-4ECC-8A35-1438E344D30B}" dt="2022-02-09T07:36:04.128" v="680" actId="478"/>
          <ac:spMkLst>
            <pc:docMk/>
            <pc:sldMk cId="3202679839" sldId="257"/>
            <ac:spMk id="7" creationId="{6137A967-3B13-49AE-AD1A-292878B1CA16}"/>
          </ac:spMkLst>
        </pc:spChg>
        <pc:spChg chg="add del">
          <ac:chgData name="大橋 雄喜" userId="d4519d60b9d8003d" providerId="LiveId" clId="{9F4203F1-A626-4ECC-8A35-1438E344D30B}" dt="2022-02-09T07:36:04.128" v="680" actId="478"/>
          <ac:spMkLst>
            <pc:docMk/>
            <pc:sldMk cId="3202679839" sldId="257"/>
            <ac:spMk id="10" creationId="{4953F236-4240-4E00-B4D6-DF541C1D8686}"/>
          </ac:spMkLst>
        </pc:spChg>
        <pc:spChg chg="add del">
          <ac:chgData name="大橋 雄喜" userId="d4519d60b9d8003d" providerId="LiveId" clId="{9F4203F1-A626-4ECC-8A35-1438E344D30B}" dt="2022-02-09T07:36:04.128" v="680" actId="478"/>
          <ac:spMkLst>
            <pc:docMk/>
            <pc:sldMk cId="3202679839" sldId="257"/>
            <ac:spMk id="11" creationId="{CE841767-7BBD-4FBB-84B8-7709B8E73AF7}"/>
          </ac:spMkLst>
        </pc:spChg>
        <pc:spChg chg="add del">
          <ac:chgData name="大橋 雄喜" userId="d4519d60b9d8003d" providerId="LiveId" clId="{9F4203F1-A626-4ECC-8A35-1438E344D30B}" dt="2022-02-09T07:36:04.128" v="680" actId="478"/>
          <ac:spMkLst>
            <pc:docMk/>
            <pc:sldMk cId="3202679839" sldId="257"/>
            <ac:spMk id="12" creationId="{5FC0F3BC-323C-4D78-835C-FD5CE71EDC09}"/>
          </ac:spMkLst>
        </pc:spChg>
        <pc:picChg chg="add del">
          <ac:chgData name="大橋 雄喜" userId="d4519d60b9d8003d" providerId="LiveId" clId="{9F4203F1-A626-4ECC-8A35-1438E344D30B}" dt="2022-02-09T07:36:04.128" v="680" actId="478"/>
          <ac:picMkLst>
            <pc:docMk/>
            <pc:sldMk cId="3202679839" sldId="257"/>
            <ac:picMk id="14" creationId="{6B8F4122-5A29-49CB-B882-0605E3400968}"/>
          </ac:picMkLst>
        </pc:picChg>
        <pc:picChg chg="add del">
          <ac:chgData name="大橋 雄喜" userId="d4519d60b9d8003d" providerId="LiveId" clId="{9F4203F1-A626-4ECC-8A35-1438E344D30B}" dt="2022-02-09T07:36:04.128" v="680" actId="478"/>
          <ac:picMkLst>
            <pc:docMk/>
            <pc:sldMk cId="3202679839" sldId="257"/>
            <ac:picMk id="16" creationId="{43563897-F9E7-494F-91EE-FCF661F90525}"/>
          </ac:picMkLst>
        </pc:picChg>
        <pc:picChg chg="add del">
          <ac:chgData name="大橋 雄喜" userId="d4519d60b9d8003d" providerId="LiveId" clId="{9F4203F1-A626-4ECC-8A35-1438E344D30B}" dt="2022-02-09T07:36:04.128" v="680" actId="478"/>
          <ac:picMkLst>
            <pc:docMk/>
            <pc:sldMk cId="3202679839" sldId="257"/>
            <ac:picMk id="17" creationId="{697594B0-84CD-41BB-8FBA-F63712ECEF73}"/>
          </ac:picMkLst>
        </pc:picChg>
        <pc:picChg chg="add del">
          <ac:chgData name="大橋 雄喜" userId="d4519d60b9d8003d" providerId="LiveId" clId="{9F4203F1-A626-4ECC-8A35-1438E344D30B}" dt="2022-02-09T07:36:04.128" v="680" actId="478"/>
          <ac:picMkLst>
            <pc:docMk/>
            <pc:sldMk cId="3202679839" sldId="257"/>
            <ac:picMk id="18" creationId="{99D38DC5-888C-421E-A661-8D7EA1DF186D}"/>
          </ac:picMkLst>
        </pc:picChg>
        <pc:picChg chg="add del">
          <ac:chgData name="大橋 雄喜" userId="d4519d60b9d8003d" providerId="LiveId" clId="{9F4203F1-A626-4ECC-8A35-1438E344D30B}" dt="2022-02-09T07:36:04.128" v="680" actId="478"/>
          <ac:picMkLst>
            <pc:docMk/>
            <pc:sldMk cId="3202679839" sldId="257"/>
            <ac:picMk id="19" creationId="{0AF125C0-91E5-4E6B-9F9C-3AA4F72A9600}"/>
          </ac:picMkLst>
        </pc:picChg>
      </pc:sldChg>
      <pc:sldChg chg="addSp modSp new del mod">
        <pc:chgData name="大橋 雄喜" userId="d4519d60b9d8003d" providerId="LiveId" clId="{9F4203F1-A626-4ECC-8A35-1438E344D30B}" dt="2022-02-09T11:44:04.981" v="1185" actId="47"/>
        <pc:sldMkLst>
          <pc:docMk/>
          <pc:sldMk cId="3186667051" sldId="258"/>
        </pc:sldMkLst>
        <pc:spChg chg="mod">
          <ac:chgData name="大橋 雄喜" userId="d4519d60b9d8003d" providerId="LiveId" clId="{9F4203F1-A626-4ECC-8A35-1438E344D30B}" dt="2022-02-09T07:48:23.835" v="926"/>
          <ac:spMkLst>
            <pc:docMk/>
            <pc:sldMk cId="3186667051" sldId="258"/>
            <ac:spMk id="2" creationId="{C10DEAA8-53D1-4DA3-8B90-232C63D527BD}"/>
          </ac:spMkLst>
        </pc:spChg>
        <pc:picChg chg="add mod">
          <ac:chgData name="大橋 雄喜" userId="d4519d60b9d8003d" providerId="LiveId" clId="{9F4203F1-A626-4ECC-8A35-1438E344D30B}" dt="2022-02-09T07:51:46.912" v="949" actId="14100"/>
          <ac:picMkLst>
            <pc:docMk/>
            <pc:sldMk cId="3186667051" sldId="258"/>
            <ac:picMk id="3" creationId="{97B237EF-885D-43BE-9006-82CE6C928063}"/>
          </ac:picMkLst>
        </pc:picChg>
      </pc:sldChg>
      <pc:sldChg chg="new del">
        <pc:chgData name="大橋 雄喜" userId="d4519d60b9d8003d" providerId="LiveId" clId="{9F4203F1-A626-4ECC-8A35-1438E344D30B}" dt="2022-02-06T13:42:56.905" v="31" actId="47"/>
        <pc:sldMkLst>
          <pc:docMk/>
          <pc:sldMk cId="3330043566" sldId="258"/>
        </pc:sldMkLst>
      </pc:sldChg>
      <pc:sldChg chg="addSp modSp new del mod">
        <pc:chgData name="大橋 雄喜" userId="d4519d60b9d8003d" providerId="LiveId" clId="{9F4203F1-A626-4ECC-8A35-1438E344D30B}" dt="2022-02-08T18:06:59.033" v="412" actId="47"/>
        <pc:sldMkLst>
          <pc:docMk/>
          <pc:sldMk cId="3521084210" sldId="259"/>
        </pc:sldMkLst>
        <pc:picChg chg="add mod">
          <ac:chgData name="大橋 雄喜" userId="d4519d60b9d8003d" providerId="LiveId" clId="{9F4203F1-A626-4ECC-8A35-1438E344D30B}" dt="2022-02-06T13:44:11.992" v="48" actId="1076"/>
          <ac:picMkLst>
            <pc:docMk/>
            <pc:sldMk cId="3521084210" sldId="259"/>
            <ac:picMk id="3" creationId="{02E8D561-D153-4F7A-ADB3-10ED1E4325AD}"/>
          </ac:picMkLst>
        </pc:picChg>
      </pc:sldChg>
      <pc:sldChg chg="addSp delSp modSp new del mod">
        <pc:chgData name="大橋 雄喜" userId="d4519d60b9d8003d" providerId="LiveId" clId="{9F4203F1-A626-4ECC-8A35-1438E344D30B}" dt="2022-02-09T11:43:59.456" v="1184" actId="47"/>
        <pc:sldMkLst>
          <pc:docMk/>
          <pc:sldMk cId="2745908647" sldId="260"/>
        </pc:sldMkLst>
        <pc:spChg chg="del">
          <ac:chgData name="大橋 雄喜" userId="d4519d60b9d8003d" providerId="LiveId" clId="{9F4203F1-A626-4ECC-8A35-1438E344D30B}" dt="2022-02-06T13:46:49.683" v="53" actId="478"/>
          <ac:spMkLst>
            <pc:docMk/>
            <pc:sldMk cId="2745908647" sldId="260"/>
            <ac:spMk id="2" creationId="{1E09487C-6BD2-4D43-A6AC-3BA60B66AD02}"/>
          </ac:spMkLst>
        </pc:spChg>
        <pc:spChg chg="add mod">
          <ac:chgData name="大橋 雄喜" userId="d4519d60b9d8003d" providerId="LiveId" clId="{9F4203F1-A626-4ECC-8A35-1438E344D30B}" dt="2022-02-09T07:49:56.476" v="937" actId="14100"/>
          <ac:spMkLst>
            <pc:docMk/>
            <pc:sldMk cId="2745908647" sldId="260"/>
            <ac:spMk id="4" creationId="{D0C17345-4DB3-4989-A05A-74F2D43C49B2}"/>
          </ac:spMkLst>
        </pc:spChg>
        <pc:picChg chg="add mod">
          <ac:chgData name="大橋 雄喜" userId="d4519d60b9d8003d" providerId="LiveId" clId="{9F4203F1-A626-4ECC-8A35-1438E344D30B}" dt="2022-02-09T07:49:33.675" v="934" actId="14100"/>
          <ac:picMkLst>
            <pc:docMk/>
            <pc:sldMk cId="2745908647" sldId="260"/>
            <ac:picMk id="3" creationId="{388F1442-268E-4847-8555-419C6C81BFB5}"/>
          </ac:picMkLst>
        </pc:picChg>
      </pc:sldChg>
      <pc:sldChg chg="addSp delSp modSp new del mod">
        <pc:chgData name="大橋 雄喜" userId="d4519d60b9d8003d" providerId="LiveId" clId="{9F4203F1-A626-4ECC-8A35-1438E344D30B}" dt="2022-02-09T11:43:58.001" v="1183" actId="47"/>
        <pc:sldMkLst>
          <pc:docMk/>
          <pc:sldMk cId="852966750" sldId="261"/>
        </pc:sldMkLst>
        <pc:spChg chg="add mod">
          <ac:chgData name="大橋 雄喜" userId="d4519d60b9d8003d" providerId="LiveId" clId="{9F4203F1-A626-4ECC-8A35-1438E344D30B}" dt="2022-02-09T07:51:07.847" v="945" actId="14100"/>
          <ac:spMkLst>
            <pc:docMk/>
            <pc:sldMk cId="852966750" sldId="261"/>
            <ac:spMk id="3" creationId="{FF67AC22-0817-4EF4-AB8B-550061B58422}"/>
          </ac:spMkLst>
        </pc:spChg>
        <pc:spChg chg="add mod">
          <ac:chgData name="大橋 雄喜" userId="d4519d60b9d8003d" providerId="LiveId" clId="{9F4203F1-A626-4ECC-8A35-1438E344D30B}" dt="2022-02-09T11:41:58.978" v="1179" actId="14100"/>
          <ac:spMkLst>
            <pc:docMk/>
            <pc:sldMk cId="852966750" sldId="261"/>
            <ac:spMk id="4" creationId="{43A1D52B-AEB4-4FDB-B9C9-1D89695E56D5}"/>
          </ac:spMkLst>
        </pc:spChg>
        <pc:spChg chg="add del mod">
          <ac:chgData name="大橋 雄喜" userId="d4519d60b9d8003d" providerId="LiveId" clId="{9F4203F1-A626-4ECC-8A35-1438E344D30B}" dt="2022-02-09T11:43:54.788" v="1182"/>
          <ac:spMkLst>
            <pc:docMk/>
            <pc:sldMk cId="852966750" sldId="261"/>
            <ac:spMk id="5" creationId="{2E2B247B-75F1-4A34-A23A-F29625E9CEFC}"/>
          </ac:spMkLst>
        </pc:spChg>
        <pc:picChg chg="add mod">
          <ac:chgData name="大橋 雄喜" userId="d4519d60b9d8003d" providerId="LiveId" clId="{9F4203F1-A626-4ECC-8A35-1438E344D30B}" dt="2022-02-09T11:40:12.377" v="1167" actId="1582"/>
          <ac:picMkLst>
            <pc:docMk/>
            <pc:sldMk cId="852966750" sldId="261"/>
            <ac:picMk id="2" creationId="{C49FEF29-5D4D-4887-9916-534D32F817DD}"/>
          </ac:picMkLst>
        </pc:picChg>
      </pc:sldChg>
      <pc:sldChg chg="addSp delSp modSp new mod modNotesTx">
        <pc:chgData name="大橋 雄喜" userId="d4519d60b9d8003d" providerId="LiveId" clId="{9F4203F1-A626-4ECC-8A35-1438E344D30B}" dt="2022-02-10T16:28:15.493" v="7177" actId="403"/>
        <pc:sldMkLst>
          <pc:docMk/>
          <pc:sldMk cId="3731388100" sldId="262"/>
        </pc:sldMkLst>
        <pc:spChg chg="mod">
          <ac:chgData name="大橋 雄喜" userId="d4519d60b9d8003d" providerId="LiveId" clId="{9F4203F1-A626-4ECC-8A35-1438E344D30B}" dt="2022-02-09T11:35:38.745" v="1160" actId="403"/>
          <ac:spMkLst>
            <pc:docMk/>
            <pc:sldMk cId="3731388100" sldId="262"/>
            <ac:spMk id="2" creationId="{AE1D1E2D-5AFD-4913-A2FF-5045DCA33A7B}"/>
          </ac:spMkLst>
        </pc:spChg>
        <pc:spChg chg="mod">
          <ac:chgData name="大橋 雄喜" userId="d4519d60b9d8003d" providerId="LiveId" clId="{9F4203F1-A626-4ECC-8A35-1438E344D30B}" dt="2022-02-10T06:46:06.943" v="6552" actId="27636"/>
          <ac:spMkLst>
            <pc:docMk/>
            <pc:sldMk cId="3731388100" sldId="262"/>
            <ac:spMk id="3" creationId="{47EEE472-444E-48DA-ADB6-10CAF55CE2C7}"/>
          </ac:spMkLst>
        </pc:spChg>
        <pc:spChg chg="add del mod">
          <ac:chgData name="大橋 雄喜" userId="d4519d60b9d8003d" providerId="LiveId" clId="{9F4203F1-A626-4ECC-8A35-1438E344D30B}" dt="2022-02-10T06:46:52.388" v="6553" actId="478"/>
          <ac:spMkLst>
            <pc:docMk/>
            <pc:sldMk cId="3731388100" sldId="262"/>
            <ac:spMk id="5" creationId="{F6E6927E-2807-4E35-B04B-4A6B4079F233}"/>
          </ac:spMkLst>
        </pc:spChg>
        <pc:spChg chg="add mod">
          <ac:chgData name="大橋 雄喜" userId="d4519d60b9d8003d" providerId="LiveId" clId="{9F4203F1-A626-4ECC-8A35-1438E344D30B}" dt="2022-02-10T16:28:15.493" v="7177" actId="403"/>
          <ac:spMkLst>
            <pc:docMk/>
            <pc:sldMk cId="3731388100" sldId="262"/>
            <ac:spMk id="7" creationId="{34D74A13-FF3C-4B14-86DD-3B931FE48907}"/>
          </ac:spMkLst>
        </pc:spChg>
        <pc:picChg chg="add del mod">
          <ac:chgData name="大橋 雄喜" userId="d4519d60b9d8003d" providerId="LiveId" clId="{9F4203F1-A626-4ECC-8A35-1438E344D30B}" dt="2022-02-10T06:46:52.388" v="6553" actId="478"/>
          <ac:picMkLst>
            <pc:docMk/>
            <pc:sldMk cId="3731388100" sldId="262"/>
            <ac:picMk id="4" creationId="{D78791D8-F2CA-4D78-BB7D-1E1A96D969C6}"/>
          </ac:picMkLst>
        </pc:picChg>
        <pc:picChg chg="add mod modCrop">
          <ac:chgData name="大橋 雄喜" userId="d4519d60b9d8003d" providerId="LiveId" clId="{9F4203F1-A626-4ECC-8A35-1438E344D30B}" dt="2022-02-10T16:27:13.001" v="7165" actId="14100"/>
          <ac:picMkLst>
            <pc:docMk/>
            <pc:sldMk cId="3731388100" sldId="262"/>
            <ac:picMk id="6" creationId="{C8C45E0F-0D78-4DDA-A577-5A590E878C2A}"/>
          </ac:picMkLst>
        </pc:picChg>
      </pc:sldChg>
      <pc:sldChg chg="addSp delSp modSp new mod ord modAnim modNotesTx">
        <pc:chgData name="大橋 雄喜" userId="d4519d60b9d8003d" providerId="LiveId" clId="{9F4203F1-A626-4ECC-8A35-1438E344D30B}" dt="2022-02-14T04:09:30.350" v="15220" actId="20577"/>
        <pc:sldMkLst>
          <pc:docMk/>
          <pc:sldMk cId="1867967841" sldId="263"/>
        </pc:sldMkLst>
        <pc:spChg chg="mod">
          <ac:chgData name="大橋 雄喜" userId="d4519d60b9d8003d" providerId="LiveId" clId="{9F4203F1-A626-4ECC-8A35-1438E344D30B}" dt="2022-02-09T07:48:23.835" v="926"/>
          <ac:spMkLst>
            <pc:docMk/>
            <pc:sldMk cId="1867967841" sldId="263"/>
            <ac:spMk id="2" creationId="{30070F43-72C0-4271-ADC2-0B98BDD6B73C}"/>
          </ac:spMkLst>
        </pc:spChg>
        <pc:spChg chg="del mod">
          <ac:chgData name="大橋 雄喜" userId="d4519d60b9d8003d" providerId="LiveId" clId="{9F4203F1-A626-4ECC-8A35-1438E344D30B}" dt="2022-02-09T20:42:36.168" v="4262" actId="478"/>
          <ac:spMkLst>
            <pc:docMk/>
            <pc:sldMk cId="1867967841" sldId="263"/>
            <ac:spMk id="3" creationId="{B43F6124-4348-46F4-9445-45DCB98B6848}"/>
          </ac:spMkLst>
        </pc:spChg>
        <pc:spChg chg="add mod">
          <ac:chgData name="大橋 雄喜" userId="d4519d60b9d8003d" providerId="LiveId" clId="{9F4203F1-A626-4ECC-8A35-1438E344D30B}" dt="2022-02-09T21:08:54.292" v="4651" actId="1076"/>
          <ac:spMkLst>
            <pc:docMk/>
            <pc:sldMk cId="1867967841" sldId="263"/>
            <ac:spMk id="4" creationId="{FD2867F7-2F27-4162-BEA6-BA82BFB2C983}"/>
          </ac:spMkLst>
        </pc:spChg>
        <pc:spChg chg="add del mod">
          <ac:chgData name="大橋 雄喜" userId="d4519d60b9d8003d" providerId="LiveId" clId="{9F4203F1-A626-4ECC-8A35-1438E344D30B}" dt="2022-02-09T21:04:50.146" v="4591" actId="767"/>
          <ac:spMkLst>
            <pc:docMk/>
            <pc:sldMk cId="1867967841" sldId="263"/>
            <ac:spMk id="5" creationId="{213CE8ED-3AEE-4E41-997D-28DB7295EA09}"/>
          </ac:spMkLst>
        </pc:spChg>
        <pc:spChg chg="add mod">
          <ac:chgData name="大橋 雄喜" userId="d4519d60b9d8003d" providerId="LiveId" clId="{9F4203F1-A626-4ECC-8A35-1438E344D30B}" dt="2022-02-09T21:11:40.489" v="4655" actId="207"/>
          <ac:spMkLst>
            <pc:docMk/>
            <pc:sldMk cId="1867967841" sldId="263"/>
            <ac:spMk id="6" creationId="{4074E51D-391C-4BC7-BFFD-4F797FFC7CD2}"/>
          </ac:spMkLst>
        </pc:spChg>
        <pc:spChg chg="add mod">
          <ac:chgData name="大橋 雄喜" userId="d4519d60b9d8003d" providerId="LiveId" clId="{9F4203F1-A626-4ECC-8A35-1438E344D30B}" dt="2022-02-09T21:09:11.220" v="4654" actId="1076"/>
          <ac:spMkLst>
            <pc:docMk/>
            <pc:sldMk cId="1867967841" sldId="263"/>
            <ac:spMk id="7" creationId="{314B67A2-7395-4CB6-9698-235E365A6AE4}"/>
          </ac:spMkLst>
        </pc:spChg>
        <pc:picChg chg="add mod">
          <ac:chgData name="大橋 雄喜" userId="d4519d60b9d8003d" providerId="LiveId" clId="{9F4203F1-A626-4ECC-8A35-1438E344D30B}" dt="2022-02-09T21:09:06.598" v="4653" actId="1076"/>
          <ac:picMkLst>
            <pc:docMk/>
            <pc:sldMk cId="1867967841" sldId="263"/>
            <ac:picMk id="1026" creationId="{B07DDDA0-CB4E-460C-AE99-BEE9FC96CAB6}"/>
          </ac:picMkLst>
        </pc:picChg>
        <pc:picChg chg="add mod">
          <ac:chgData name="大橋 雄喜" userId="d4519d60b9d8003d" providerId="LiveId" clId="{9F4203F1-A626-4ECC-8A35-1438E344D30B}" dt="2022-02-09T21:09:00.684" v="4652" actId="1076"/>
          <ac:picMkLst>
            <pc:docMk/>
            <pc:sldMk cId="1867967841" sldId="263"/>
            <ac:picMk id="1028" creationId="{143F2F91-9883-4A47-A6D3-2F21F224D79C}"/>
          </ac:picMkLst>
        </pc:picChg>
      </pc:sldChg>
      <pc:sldChg chg="modSp new del mod">
        <pc:chgData name="大橋 雄喜" userId="d4519d60b9d8003d" providerId="LiveId" clId="{9F4203F1-A626-4ECC-8A35-1438E344D30B}" dt="2022-02-08T17:52:21.302" v="411" actId="47"/>
        <pc:sldMkLst>
          <pc:docMk/>
          <pc:sldMk cId="3932913173" sldId="264"/>
        </pc:sldMkLst>
        <pc:spChg chg="mod">
          <ac:chgData name="大橋 雄喜" userId="d4519d60b9d8003d" providerId="LiveId" clId="{9F4203F1-A626-4ECC-8A35-1438E344D30B}" dt="2022-02-08T17:40:45.154" v="297" actId="20577"/>
          <ac:spMkLst>
            <pc:docMk/>
            <pc:sldMk cId="3932913173" sldId="264"/>
            <ac:spMk id="2" creationId="{07A5BACF-BCB5-45B0-96AE-8E03668ADFBC}"/>
          </ac:spMkLst>
        </pc:spChg>
      </pc:sldChg>
      <pc:sldChg chg="add del">
        <pc:chgData name="大橋 雄喜" userId="d4519d60b9d8003d" providerId="LiveId" clId="{9F4203F1-A626-4ECC-8A35-1438E344D30B}" dt="2022-02-08T17:52:17.992" v="410" actId="47"/>
        <pc:sldMkLst>
          <pc:docMk/>
          <pc:sldMk cId="853204648" sldId="265"/>
        </pc:sldMkLst>
      </pc:sldChg>
      <pc:sldChg chg="addSp delSp modSp add mod modAnim modNotesTx">
        <pc:chgData name="大橋 雄喜" userId="d4519d60b9d8003d" providerId="LiveId" clId="{9F4203F1-A626-4ECC-8A35-1438E344D30B}" dt="2022-02-12T16:28:28.237" v="12934" actId="20577"/>
        <pc:sldMkLst>
          <pc:docMk/>
          <pc:sldMk cId="3125084697" sldId="266"/>
        </pc:sldMkLst>
        <pc:spChg chg="mod">
          <ac:chgData name="大橋 雄喜" userId="d4519d60b9d8003d" providerId="LiveId" clId="{9F4203F1-A626-4ECC-8A35-1438E344D30B}" dt="2022-02-09T07:48:23.835" v="926"/>
          <ac:spMkLst>
            <pc:docMk/>
            <pc:sldMk cId="3125084697" sldId="266"/>
            <ac:spMk id="2" creationId="{30070F43-72C0-4271-ADC2-0B98BDD6B73C}"/>
          </ac:spMkLst>
        </pc:spChg>
        <pc:spChg chg="del mod">
          <ac:chgData name="大橋 雄喜" userId="d4519d60b9d8003d" providerId="LiveId" clId="{9F4203F1-A626-4ECC-8A35-1438E344D30B}" dt="2022-02-09T21:11:53.671" v="4656" actId="478"/>
          <ac:spMkLst>
            <pc:docMk/>
            <pc:sldMk cId="3125084697" sldId="266"/>
            <ac:spMk id="3" creationId="{B43F6124-4348-46F4-9445-45DCB98B6848}"/>
          </ac:spMkLst>
        </pc:spChg>
        <pc:spChg chg="add mod">
          <ac:chgData name="大橋 雄喜" userId="d4519d60b9d8003d" providerId="LiveId" clId="{9F4203F1-A626-4ECC-8A35-1438E344D30B}" dt="2022-02-10T05:35:12.778" v="5407" actId="1076"/>
          <ac:spMkLst>
            <pc:docMk/>
            <pc:sldMk cId="3125084697" sldId="266"/>
            <ac:spMk id="5" creationId="{7E86146A-B610-4B36-8BBF-EC305392880E}"/>
          </ac:spMkLst>
        </pc:spChg>
        <pc:spChg chg="add del mod">
          <ac:chgData name="大橋 雄喜" userId="d4519d60b9d8003d" providerId="LiveId" clId="{9F4203F1-A626-4ECC-8A35-1438E344D30B}" dt="2022-02-10T05:37:32.069" v="5418" actId="478"/>
          <ac:spMkLst>
            <pc:docMk/>
            <pc:sldMk cId="3125084697" sldId="266"/>
            <ac:spMk id="6" creationId="{84328796-3F6A-4A3C-8C7A-F60C08E093BB}"/>
          </ac:spMkLst>
        </pc:spChg>
        <pc:spChg chg="add mod">
          <ac:chgData name="大橋 雄喜" userId="d4519d60b9d8003d" providerId="LiveId" clId="{9F4203F1-A626-4ECC-8A35-1438E344D30B}" dt="2022-02-12T16:28:28.237" v="12934" actId="20577"/>
          <ac:spMkLst>
            <pc:docMk/>
            <pc:sldMk cId="3125084697" sldId="266"/>
            <ac:spMk id="7" creationId="{57D124B1-F687-4EEF-8A80-6EFD03B289A8}"/>
          </ac:spMkLst>
        </pc:spChg>
        <pc:spChg chg="add mod">
          <ac:chgData name="大橋 雄喜" userId="d4519d60b9d8003d" providerId="LiveId" clId="{9F4203F1-A626-4ECC-8A35-1438E344D30B}" dt="2022-02-10T05:37:34.806" v="5419" actId="1076"/>
          <ac:spMkLst>
            <pc:docMk/>
            <pc:sldMk cId="3125084697" sldId="266"/>
            <ac:spMk id="8" creationId="{E4EF3874-598B-49AF-AB7E-3E63AFF8349E}"/>
          </ac:spMkLst>
        </pc:spChg>
        <pc:picChg chg="add mod">
          <ac:chgData name="大橋 雄喜" userId="d4519d60b9d8003d" providerId="LiveId" clId="{9F4203F1-A626-4ECC-8A35-1438E344D30B}" dt="2022-02-10T18:06:30.318" v="8615" actId="196"/>
          <ac:picMkLst>
            <pc:docMk/>
            <pc:sldMk cId="3125084697" sldId="266"/>
            <ac:picMk id="4" creationId="{A78299D6-5C21-4C83-8491-030C02C476B2}"/>
          </ac:picMkLst>
        </pc:picChg>
      </pc:sldChg>
      <pc:sldChg chg="add del">
        <pc:chgData name="大橋 雄喜" userId="d4519d60b9d8003d" providerId="LiveId" clId="{9F4203F1-A626-4ECC-8A35-1438E344D30B}" dt="2022-02-08T17:24:07.790" v="233" actId="47"/>
        <pc:sldMkLst>
          <pc:docMk/>
          <pc:sldMk cId="3522073470" sldId="266"/>
        </pc:sldMkLst>
      </pc:sldChg>
      <pc:sldChg chg="addSp modSp new mod modNotesTx">
        <pc:chgData name="大橋 雄喜" userId="d4519d60b9d8003d" providerId="LiveId" clId="{9F4203F1-A626-4ECC-8A35-1438E344D30B}" dt="2022-02-10T18:02:08.142" v="8597" actId="1076"/>
        <pc:sldMkLst>
          <pc:docMk/>
          <pc:sldMk cId="2980279868" sldId="267"/>
        </pc:sldMkLst>
        <pc:spChg chg="mod">
          <ac:chgData name="大橋 雄喜" userId="d4519d60b9d8003d" providerId="LiveId" clId="{9F4203F1-A626-4ECC-8A35-1438E344D30B}" dt="2022-02-09T07:48:23.835" v="926"/>
          <ac:spMkLst>
            <pc:docMk/>
            <pc:sldMk cId="2980279868" sldId="267"/>
            <ac:spMk id="2" creationId="{E26CA530-5229-4E53-B317-35E9AB478F90}"/>
          </ac:spMkLst>
        </pc:spChg>
        <pc:spChg chg="mod">
          <ac:chgData name="大橋 雄喜" userId="d4519d60b9d8003d" providerId="LiveId" clId="{9F4203F1-A626-4ECC-8A35-1438E344D30B}" dt="2022-02-09T20:06:10.117" v="3778" actId="1076"/>
          <ac:spMkLst>
            <pc:docMk/>
            <pc:sldMk cId="2980279868" sldId="267"/>
            <ac:spMk id="3" creationId="{DE69A447-F57E-4CFB-8BC2-366BD7D92C9B}"/>
          </ac:spMkLst>
        </pc:spChg>
        <pc:picChg chg="add mod">
          <ac:chgData name="大橋 雄喜" userId="d4519d60b9d8003d" providerId="LiveId" clId="{9F4203F1-A626-4ECC-8A35-1438E344D30B}" dt="2022-02-10T18:02:08.142" v="8597" actId="1076"/>
          <ac:picMkLst>
            <pc:docMk/>
            <pc:sldMk cId="2980279868" sldId="267"/>
            <ac:picMk id="4098" creationId="{05535A60-D7FC-4668-98AB-69DC27A30653}"/>
          </ac:picMkLst>
        </pc:picChg>
      </pc:sldChg>
      <pc:sldChg chg="addSp delSp modSp new mod modAnim modNotesTx">
        <pc:chgData name="大橋 雄喜" userId="d4519d60b9d8003d" providerId="LiveId" clId="{9F4203F1-A626-4ECC-8A35-1438E344D30B}" dt="2022-02-14T04:12:50.329" v="15304"/>
        <pc:sldMkLst>
          <pc:docMk/>
          <pc:sldMk cId="872637928" sldId="268"/>
        </pc:sldMkLst>
        <pc:spChg chg="mod">
          <ac:chgData name="大橋 雄喜" userId="d4519d60b9d8003d" providerId="LiveId" clId="{9F4203F1-A626-4ECC-8A35-1438E344D30B}" dt="2022-02-09T18:06:51.044" v="2221" actId="1076"/>
          <ac:spMkLst>
            <pc:docMk/>
            <pc:sldMk cId="872637928" sldId="268"/>
            <ac:spMk id="2" creationId="{7A229DE9-D8D3-4E6C-8CD1-AE49CCF54FB6}"/>
          </ac:spMkLst>
        </pc:spChg>
        <pc:spChg chg="del mod">
          <ac:chgData name="大橋 雄喜" userId="d4519d60b9d8003d" providerId="LiveId" clId="{9F4203F1-A626-4ECC-8A35-1438E344D30B}" dt="2022-02-09T13:00:00.596" v="1582" actId="478"/>
          <ac:spMkLst>
            <pc:docMk/>
            <pc:sldMk cId="872637928" sldId="268"/>
            <ac:spMk id="3" creationId="{105C3AA8-3A77-455F-BFE0-40D355375583}"/>
          </ac:spMkLst>
        </pc:spChg>
        <pc:spChg chg="add del mod">
          <ac:chgData name="大橋 雄喜" userId="d4519d60b9d8003d" providerId="LiveId" clId="{9F4203F1-A626-4ECC-8A35-1438E344D30B}" dt="2022-02-09T17:50:02.317" v="2090" actId="11529"/>
          <ac:spMkLst>
            <pc:docMk/>
            <pc:sldMk cId="872637928" sldId="268"/>
            <ac:spMk id="12" creationId="{1442FD54-530F-4921-B259-85C741F57B2E}"/>
          </ac:spMkLst>
        </pc:spChg>
        <pc:spChg chg="add mod">
          <ac:chgData name="大橋 雄喜" userId="d4519d60b9d8003d" providerId="LiveId" clId="{9F4203F1-A626-4ECC-8A35-1438E344D30B}" dt="2022-02-09T17:58:08.292" v="2189" actId="207"/>
          <ac:spMkLst>
            <pc:docMk/>
            <pc:sldMk cId="872637928" sldId="268"/>
            <ac:spMk id="14" creationId="{21A30252-48BB-43B4-8BCD-6B8A129EF4C5}"/>
          </ac:spMkLst>
        </pc:spChg>
        <pc:spChg chg="add mod">
          <ac:chgData name="大橋 雄喜" userId="d4519d60b9d8003d" providerId="LiveId" clId="{9F4203F1-A626-4ECC-8A35-1438E344D30B}" dt="2022-02-09T17:59:12.644" v="2196" actId="207"/>
          <ac:spMkLst>
            <pc:docMk/>
            <pc:sldMk cId="872637928" sldId="268"/>
            <ac:spMk id="15" creationId="{9222AC7D-EDF5-4F06-963F-E8E3A05BED69}"/>
          </ac:spMkLst>
        </pc:spChg>
        <pc:spChg chg="add mod">
          <ac:chgData name="大橋 雄喜" userId="d4519d60b9d8003d" providerId="LiveId" clId="{9F4203F1-A626-4ECC-8A35-1438E344D30B}" dt="2022-02-09T17:58:28.223" v="2192" actId="207"/>
          <ac:spMkLst>
            <pc:docMk/>
            <pc:sldMk cId="872637928" sldId="268"/>
            <ac:spMk id="16" creationId="{269FAC4F-2536-47EE-B320-7D12883538C4}"/>
          </ac:spMkLst>
        </pc:spChg>
        <pc:spChg chg="add mod">
          <ac:chgData name="大橋 雄喜" userId="d4519d60b9d8003d" providerId="LiveId" clId="{9F4203F1-A626-4ECC-8A35-1438E344D30B}" dt="2022-02-09T18:02:04.805" v="2214" actId="14100"/>
          <ac:spMkLst>
            <pc:docMk/>
            <pc:sldMk cId="872637928" sldId="268"/>
            <ac:spMk id="17" creationId="{C2C78E3C-699D-4F06-A559-A8D477E29100}"/>
          </ac:spMkLst>
        </pc:spChg>
        <pc:picChg chg="add mod">
          <ac:chgData name="大橋 雄喜" userId="d4519d60b9d8003d" providerId="LiveId" clId="{9F4203F1-A626-4ECC-8A35-1438E344D30B}" dt="2022-02-09T18:01:15.689" v="2207" actId="1076"/>
          <ac:picMkLst>
            <pc:docMk/>
            <pc:sldMk cId="872637928" sldId="268"/>
            <ac:picMk id="4" creationId="{BF3CD5C9-BEF7-4CD4-A949-5351BDFBD25B}"/>
          </ac:picMkLst>
        </pc:picChg>
        <pc:picChg chg="add del mod">
          <ac:chgData name="大橋 雄喜" userId="d4519d60b9d8003d" providerId="LiveId" clId="{9F4203F1-A626-4ECC-8A35-1438E344D30B}" dt="2022-02-09T13:00:55.018" v="1594" actId="478"/>
          <ac:picMkLst>
            <pc:docMk/>
            <pc:sldMk cId="872637928" sldId="268"/>
            <ac:picMk id="5" creationId="{EE380AA4-8059-426F-9D3E-B928478B4CD2}"/>
          </ac:picMkLst>
        </pc:picChg>
        <pc:picChg chg="add mod">
          <ac:chgData name="大橋 雄喜" userId="d4519d60b9d8003d" providerId="LiveId" clId="{9F4203F1-A626-4ECC-8A35-1438E344D30B}" dt="2022-02-10T17:57:12.636" v="8549" actId="208"/>
          <ac:picMkLst>
            <pc:docMk/>
            <pc:sldMk cId="872637928" sldId="268"/>
            <ac:picMk id="6" creationId="{77D1C6F1-D958-493D-B20E-4B824D5AD508}"/>
          </ac:picMkLst>
        </pc:picChg>
        <pc:picChg chg="add mod">
          <ac:chgData name="大橋 雄喜" userId="d4519d60b9d8003d" providerId="LiveId" clId="{9F4203F1-A626-4ECC-8A35-1438E344D30B}" dt="2022-02-10T17:57:15.929" v="8551" actId="208"/>
          <ac:picMkLst>
            <pc:docMk/>
            <pc:sldMk cId="872637928" sldId="268"/>
            <ac:picMk id="7" creationId="{063C2C80-9A7B-4957-AAA7-82267D7C1A15}"/>
          </ac:picMkLst>
        </pc:picChg>
        <pc:picChg chg="add del mod">
          <ac:chgData name="大橋 雄喜" userId="d4519d60b9d8003d" providerId="LiveId" clId="{9F4203F1-A626-4ECC-8A35-1438E344D30B}" dt="2022-02-09T17:52:28.544" v="2097" actId="478"/>
          <ac:picMkLst>
            <pc:docMk/>
            <pc:sldMk cId="872637928" sldId="268"/>
            <ac:picMk id="9" creationId="{A960EC30-5009-424A-8ECD-7CE5AC66071B}"/>
          </ac:picMkLst>
        </pc:picChg>
        <pc:picChg chg="add mod">
          <ac:chgData name="大橋 雄喜" userId="d4519d60b9d8003d" providerId="LiveId" clId="{9F4203F1-A626-4ECC-8A35-1438E344D30B}" dt="2022-02-10T17:57:19.388" v="8553" actId="208"/>
          <ac:picMkLst>
            <pc:docMk/>
            <pc:sldMk cId="872637928" sldId="268"/>
            <ac:picMk id="10" creationId="{1615D78E-D59B-48BF-BA77-A51A3BA8D387}"/>
          </ac:picMkLst>
        </pc:picChg>
        <pc:picChg chg="add mod">
          <ac:chgData name="大橋 雄喜" userId="d4519d60b9d8003d" providerId="LiveId" clId="{9F4203F1-A626-4ECC-8A35-1438E344D30B}" dt="2022-02-09T17:55:40.624" v="2124" actId="1076"/>
          <ac:picMkLst>
            <pc:docMk/>
            <pc:sldMk cId="872637928" sldId="268"/>
            <ac:picMk id="11" creationId="{A8B306A0-64E6-4712-B03C-BBA388A4FE76}"/>
          </ac:picMkLst>
        </pc:picChg>
        <pc:picChg chg="add mod">
          <ac:chgData name="大橋 雄喜" userId="d4519d60b9d8003d" providerId="LiveId" clId="{9F4203F1-A626-4ECC-8A35-1438E344D30B}" dt="2022-02-09T18:06:40.018" v="2218" actId="1076"/>
          <ac:picMkLst>
            <pc:docMk/>
            <pc:sldMk cId="872637928" sldId="268"/>
            <ac:picMk id="13" creationId="{C6B2F0C4-5298-4708-B9E8-5AD2C11677FC}"/>
          </ac:picMkLst>
        </pc:picChg>
        <pc:picChg chg="add mod">
          <ac:chgData name="大橋 雄喜" userId="d4519d60b9d8003d" providerId="LiveId" clId="{9F4203F1-A626-4ECC-8A35-1438E344D30B}" dt="2022-02-09T18:09:50.475" v="2240" actId="571"/>
          <ac:picMkLst>
            <pc:docMk/>
            <pc:sldMk cId="872637928" sldId="268"/>
            <ac:picMk id="18" creationId="{2529B93B-5807-4D70-92B0-E348AA94BB9B}"/>
          </ac:picMkLst>
        </pc:picChg>
      </pc:sldChg>
      <pc:sldChg chg="new del">
        <pc:chgData name="大橋 雄喜" userId="d4519d60b9d8003d" providerId="LiveId" clId="{9F4203F1-A626-4ECC-8A35-1438E344D30B}" dt="2022-02-08T17:49:54.320" v="357" actId="47"/>
        <pc:sldMkLst>
          <pc:docMk/>
          <pc:sldMk cId="1279795029" sldId="269"/>
        </pc:sldMkLst>
      </pc:sldChg>
      <pc:sldChg chg="modSp add del mod">
        <pc:chgData name="大橋 雄喜" userId="d4519d60b9d8003d" providerId="LiveId" clId="{9F4203F1-A626-4ECC-8A35-1438E344D30B}" dt="2022-02-09T07:29:14.971" v="565" actId="47"/>
        <pc:sldMkLst>
          <pc:docMk/>
          <pc:sldMk cId="3633785758" sldId="269"/>
        </pc:sldMkLst>
        <pc:spChg chg="mod">
          <ac:chgData name="大橋 雄喜" userId="d4519d60b9d8003d" providerId="LiveId" clId="{9F4203F1-A626-4ECC-8A35-1438E344D30B}" dt="2022-02-09T07:20:29.558" v="417"/>
          <ac:spMkLst>
            <pc:docMk/>
            <pc:sldMk cId="3633785758" sldId="269"/>
            <ac:spMk id="2" creationId="{7A229DE9-D8D3-4E6C-8CD1-AE49CCF54FB6}"/>
          </ac:spMkLst>
        </pc:spChg>
        <pc:spChg chg="mod">
          <ac:chgData name="大橋 雄喜" userId="d4519d60b9d8003d" providerId="LiveId" clId="{9F4203F1-A626-4ECC-8A35-1438E344D30B}" dt="2022-02-09T07:20:29.558" v="417"/>
          <ac:spMkLst>
            <pc:docMk/>
            <pc:sldMk cId="3633785758" sldId="269"/>
            <ac:spMk id="3" creationId="{105C3AA8-3A77-455F-BFE0-40D355375583}"/>
          </ac:spMkLst>
        </pc:spChg>
      </pc:sldChg>
      <pc:sldChg chg="new del">
        <pc:chgData name="大橋 雄喜" userId="d4519d60b9d8003d" providerId="LiveId" clId="{9F4203F1-A626-4ECC-8A35-1438E344D30B}" dt="2022-02-08T17:49:53.694" v="356" actId="47"/>
        <pc:sldMkLst>
          <pc:docMk/>
          <pc:sldMk cId="1613382748" sldId="270"/>
        </pc:sldMkLst>
      </pc:sldChg>
      <pc:sldChg chg="modSp add del mod">
        <pc:chgData name="大橋 雄喜" userId="d4519d60b9d8003d" providerId="LiveId" clId="{9F4203F1-A626-4ECC-8A35-1438E344D30B}" dt="2022-02-09T07:29:36.304" v="589" actId="47"/>
        <pc:sldMkLst>
          <pc:docMk/>
          <pc:sldMk cId="4261050005" sldId="270"/>
        </pc:sldMkLst>
        <pc:spChg chg="mod">
          <ac:chgData name="大橋 雄喜" userId="d4519d60b9d8003d" providerId="LiveId" clId="{9F4203F1-A626-4ECC-8A35-1438E344D30B}" dt="2022-02-09T07:20:29.558" v="417"/>
          <ac:spMkLst>
            <pc:docMk/>
            <pc:sldMk cId="4261050005" sldId="270"/>
            <ac:spMk id="2" creationId="{7A229DE9-D8D3-4E6C-8CD1-AE49CCF54FB6}"/>
          </ac:spMkLst>
        </pc:spChg>
        <pc:spChg chg="mod">
          <ac:chgData name="大橋 雄喜" userId="d4519d60b9d8003d" providerId="LiveId" clId="{9F4203F1-A626-4ECC-8A35-1438E344D30B}" dt="2022-02-09T07:20:29.558" v="417"/>
          <ac:spMkLst>
            <pc:docMk/>
            <pc:sldMk cId="4261050005" sldId="270"/>
            <ac:spMk id="3" creationId="{105C3AA8-3A77-455F-BFE0-40D355375583}"/>
          </ac:spMkLst>
        </pc:spChg>
      </pc:sldChg>
      <pc:sldChg chg="addSp delSp modSp add mod modAnim modNotesTx">
        <pc:chgData name="大橋 雄喜" userId="d4519d60b9d8003d" providerId="LiveId" clId="{9F4203F1-A626-4ECC-8A35-1438E344D30B}" dt="2022-02-14T04:43:47.754" v="15688" actId="20577"/>
        <pc:sldMkLst>
          <pc:docMk/>
          <pc:sldMk cId="3313788101" sldId="271"/>
        </pc:sldMkLst>
        <pc:spChg chg="mod">
          <ac:chgData name="大橋 雄喜" userId="d4519d60b9d8003d" providerId="LiveId" clId="{9F4203F1-A626-4ECC-8A35-1438E344D30B}" dt="2022-02-09T07:48:23.835" v="926"/>
          <ac:spMkLst>
            <pc:docMk/>
            <pc:sldMk cId="3313788101" sldId="271"/>
            <ac:spMk id="2" creationId="{7A229DE9-D8D3-4E6C-8CD1-AE49CCF54FB6}"/>
          </ac:spMkLst>
        </pc:spChg>
        <pc:spChg chg="del mod">
          <ac:chgData name="大橋 雄喜" userId="d4519d60b9d8003d" providerId="LiveId" clId="{9F4203F1-A626-4ECC-8A35-1438E344D30B}" dt="2022-02-09T18:52:55.371" v="3053" actId="478"/>
          <ac:spMkLst>
            <pc:docMk/>
            <pc:sldMk cId="3313788101" sldId="271"/>
            <ac:spMk id="3" creationId="{105C3AA8-3A77-455F-BFE0-40D355375583}"/>
          </ac:spMkLst>
        </pc:spChg>
        <pc:spChg chg="add del mod">
          <ac:chgData name="大橋 雄喜" userId="d4519d60b9d8003d" providerId="LiveId" clId="{9F4203F1-A626-4ECC-8A35-1438E344D30B}" dt="2022-02-09T19:01:38.411" v="3256" actId="20577"/>
          <ac:spMkLst>
            <pc:docMk/>
            <pc:sldMk cId="3313788101" sldId="271"/>
            <ac:spMk id="5" creationId="{6D15600B-110F-4854-B543-1EA52DBE7A7B}"/>
          </ac:spMkLst>
        </pc:spChg>
        <pc:spChg chg="add del mod">
          <ac:chgData name="大橋 雄喜" userId="d4519d60b9d8003d" providerId="LiveId" clId="{9F4203F1-A626-4ECC-8A35-1438E344D30B}" dt="2022-02-09T18:57:24.770" v="3152" actId="478"/>
          <ac:spMkLst>
            <pc:docMk/>
            <pc:sldMk cId="3313788101" sldId="271"/>
            <ac:spMk id="6" creationId="{FD34BE6A-7953-4F7C-8083-3B1A15048133}"/>
          </ac:spMkLst>
        </pc:spChg>
        <pc:spChg chg="add mod">
          <ac:chgData name="大橋 雄喜" userId="d4519d60b9d8003d" providerId="LiveId" clId="{9F4203F1-A626-4ECC-8A35-1438E344D30B}" dt="2022-02-13T11:40:28.900" v="13624" actId="20577"/>
          <ac:spMkLst>
            <pc:docMk/>
            <pc:sldMk cId="3313788101" sldId="271"/>
            <ac:spMk id="7" creationId="{8F6FC50C-B71A-4C75-A5B4-59FD75890FD0}"/>
          </ac:spMkLst>
        </pc:spChg>
        <pc:spChg chg="add mod">
          <ac:chgData name="大橋 雄喜" userId="d4519d60b9d8003d" providerId="LiveId" clId="{9F4203F1-A626-4ECC-8A35-1438E344D30B}" dt="2022-02-09T18:58:01.871" v="3156" actId="1076"/>
          <ac:spMkLst>
            <pc:docMk/>
            <pc:sldMk cId="3313788101" sldId="271"/>
            <ac:spMk id="8" creationId="{A0E25095-FD7E-4986-9F5F-732F42A15695}"/>
          </ac:spMkLst>
        </pc:spChg>
        <pc:spChg chg="add mod">
          <ac:chgData name="大橋 雄喜" userId="d4519d60b9d8003d" providerId="LiveId" clId="{9F4203F1-A626-4ECC-8A35-1438E344D30B}" dt="2022-02-09T18:57:54.114" v="3154" actId="1076"/>
          <ac:spMkLst>
            <pc:docMk/>
            <pc:sldMk cId="3313788101" sldId="271"/>
            <ac:spMk id="9" creationId="{D028B1B5-AE2C-4F6B-A94C-A5FF2E8CAB1F}"/>
          </ac:spMkLst>
        </pc:spChg>
        <pc:spChg chg="add mod">
          <ac:chgData name="大橋 雄喜" userId="d4519d60b9d8003d" providerId="LiveId" clId="{9F4203F1-A626-4ECC-8A35-1438E344D30B}" dt="2022-02-09T18:58:07.157" v="3157" actId="1076"/>
          <ac:spMkLst>
            <pc:docMk/>
            <pc:sldMk cId="3313788101" sldId="271"/>
            <ac:spMk id="10" creationId="{45CB3A01-4412-4AB0-998F-94E270DF946E}"/>
          </ac:spMkLst>
        </pc:spChg>
        <pc:spChg chg="add mod">
          <ac:chgData name="大橋 雄喜" userId="d4519d60b9d8003d" providerId="LiveId" clId="{9F4203F1-A626-4ECC-8A35-1438E344D30B}" dt="2022-02-14T04:21:51.709" v="15524" actId="14100"/>
          <ac:spMkLst>
            <pc:docMk/>
            <pc:sldMk cId="3313788101" sldId="271"/>
            <ac:spMk id="11" creationId="{ACD1CEFE-CB67-463E-8D2D-BEEA3399E890}"/>
          </ac:spMkLst>
        </pc:spChg>
        <pc:spChg chg="add mod">
          <ac:chgData name="大橋 雄喜" userId="d4519d60b9d8003d" providerId="LiveId" clId="{9F4203F1-A626-4ECC-8A35-1438E344D30B}" dt="2022-02-09T20:03:39.402" v="3683" actId="207"/>
          <ac:spMkLst>
            <pc:docMk/>
            <pc:sldMk cId="3313788101" sldId="271"/>
            <ac:spMk id="12" creationId="{C280844A-678B-4A0A-BFFC-A80A04DFBC6C}"/>
          </ac:spMkLst>
        </pc:spChg>
        <pc:spChg chg="add mod">
          <ac:chgData name="大橋 雄喜" userId="d4519d60b9d8003d" providerId="LiveId" clId="{9F4203F1-A626-4ECC-8A35-1438E344D30B}" dt="2022-02-14T04:21:39.499" v="15510" actId="20577"/>
          <ac:spMkLst>
            <pc:docMk/>
            <pc:sldMk cId="3313788101" sldId="271"/>
            <ac:spMk id="13" creationId="{42DBE270-CD93-431F-AA24-B4B69154ABBD}"/>
          </ac:spMkLst>
        </pc:spChg>
        <pc:spChg chg="add mod">
          <ac:chgData name="大橋 雄喜" userId="d4519d60b9d8003d" providerId="LiveId" clId="{9F4203F1-A626-4ECC-8A35-1438E344D30B}" dt="2022-02-09T20:05:26.452" v="3776" actId="14100"/>
          <ac:spMkLst>
            <pc:docMk/>
            <pc:sldMk cId="3313788101" sldId="271"/>
            <ac:spMk id="14" creationId="{C8A09FEA-B9A9-4045-9D37-450E5ED81A0F}"/>
          </ac:spMkLst>
        </pc:spChg>
        <pc:spChg chg="mod">
          <ac:chgData name="大橋 雄喜" userId="d4519d60b9d8003d" providerId="LiveId" clId="{9F4203F1-A626-4ECC-8A35-1438E344D30B}" dt="2022-02-14T04:42:42.108" v="15606" actId="1076"/>
          <ac:spMkLst>
            <pc:docMk/>
            <pc:sldMk cId="3313788101" sldId="271"/>
            <ac:spMk id="15" creationId="{4EB1DD40-0217-4B25-BF10-CB2AC2FC898E}"/>
          </ac:spMkLst>
        </pc:spChg>
        <pc:picChg chg="add mod">
          <ac:chgData name="大橋 雄喜" userId="d4519d60b9d8003d" providerId="LiveId" clId="{9F4203F1-A626-4ECC-8A35-1438E344D30B}" dt="2022-02-09T20:08:28.621" v="3870" actId="1076"/>
          <ac:picMkLst>
            <pc:docMk/>
            <pc:sldMk cId="3313788101" sldId="271"/>
            <ac:picMk id="4" creationId="{1EE87F26-B503-4B17-9402-1E81878A081C}"/>
          </ac:picMkLst>
        </pc:picChg>
        <pc:picChg chg="add del mod">
          <ac:chgData name="大橋 雄喜" userId="d4519d60b9d8003d" providerId="LiveId" clId="{9F4203F1-A626-4ECC-8A35-1438E344D30B}" dt="2022-02-13T11:45:18.446" v="13634" actId="27803"/>
          <ac:picMkLst>
            <pc:docMk/>
            <pc:sldMk cId="3313788101" sldId="271"/>
            <ac:picMk id="6" creationId="{4EB1DD40-0217-4B25-BF10-CB2AC2FC898E}"/>
          </ac:picMkLst>
        </pc:picChg>
      </pc:sldChg>
      <pc:sldChg chg="addSp delSp modSp add mod ord modAnim modNotesTx">
        <pc:chgData name="大橋 雄喜" userId="d4519d60b9d8003d" providerId="LiveId" clId="{9F4203F1-A626-4ECC-8A35-1438E344D30B}" dt="2022-02-13T11:55:29.486" v="13846"/>
        <pc:sldMkLst>
          <pc:docMk/>
          <pc:sldMk cId="3964723777" sldId="272"/>
        </pc:sldMkLst>
        <pc:spChg chg="mod">
          <ac:chgData name="大橋 雄喜" userId="d4519d60b9d8003d" providerId="LiveId" clId="{9F4203F1-A626-4ECC-8A35-1438E344D30B}" dt="2022-02-09T07:48:23.835" v="926"/>
          <ac:spMkLst>
            <pc:docMk/>
            <pc:sldMk cId="3964723777" sldId="272"/>
            <ac:spMk id="2" creationId="{7A229DE9-D8D3-4E6C-8CD1-AE49CCF54FB6}"/>
          </ac:spMkLst>
        </pc:spChg>
        <pc:spChg chg="mod">
          <ac:chgData name="大橋 雄喜" userId="d4519d60b9d8003d" providerId="LiveId" clId="{9F4203F1-A626-4ECC-8A35-1438E344D30B}" dt="2022-02-09T11:49:37.118" v="1220" actId="122"/>
          <ac:spMkLst>
            <pc:docMk/>
            <pc:sldMk cId="3964723777" sldId="272"/>
            <ac:spMk id="3" creationId="{105C3AA8-3A77-455F-BFE0-40D355375583}"/>
          </ac:spMkLst>
        </pc:spChg>
        <pc:spChg chg="add mod">
          <ac:chgData name="大橋 雄喜" userId="d4519d60b9d8003d" providerId="LiveId" clId="{9F4203F1-A626-4ECC-8A35-1438E344D30B}" dt="2022-02-09T11:48:42.631" v="1209"/>
          <ac:spMkLst>
            <pc:docMk/>
            <pc:sldMk cId="3964723777" sldId="272"/>
            <ac:spMk id="6" creationId="{0BE5AA49-6D9C-441E-8BCB-B24539D5223D}"/>
          </ac:spMkLst>
        </pc:spChg>
        <pc:spChg chg="add mod">
          <ac:chgData name="大橋 雄喜" userId="d4519d60b9d8003d" providerId="LiveId" clId="{9F4203F1-A626-4ECC-8A35-1438E344D30B}" dt="2022-02-09T11:48:42.631" v="1209"/>
          <ac:spMkLst>
            <pc:docMk/>
            <pc:sldMk cId="3964723777" sldId="272"/>
            <ac:spMk id="7" creationId="{F8741728-D04B-459D-86EF-E8136B7DECED}"/>
          </ac:spMkLst>
        </pc:spChg>
        <pc:spChg chg="add mod">
          <ac:chgData name="大橋 雄喜" userId="d4519d60b9d8003d" providerId="LiveId" clId="{9F4203F1-A626-4ECC-8A35-1438E344D30B}" dt="2022-02-09T11:48:42.631" v="1209"/>
          <ac:spMkLst>
            <pc:docMk/>
            <pc:sldMk cId="3964723777" sldId="272"/>
            <ac:spMk id="8" creationId="{0542A322-40B2-403C-ABFA-2B9CD0C83CA6}"/>
          </ac:spMkLst>
        </pc:spChg>
        <pc:spChg chg="add mod">
          <ac:chgData name="大橋 雄喜" userId="d4519d60b9d8003d" providerId="LiveId" clId="{9F4203F1-A626-4ECC-8A35-1438E344D30B}" dt="2022-02-09T11:48:42.631" v="1209"/>
          <ac:spMkLst>
            <pc:docMk/>
            <pc:sldMk cId="3964723777" sldId="272"/>
            <ac:spMk id="9" creationId="{C135A81C-3C93-47AA-9023-A5BB3476FDAE}"/>
          </ac:spMkLst>
        </pc:spChg>
        <pc:spChg chg="add del">
          <ac:chgData name="大橋 雄喜" userId="d4519d60b9d8003d" providerId="LiveId" clId="{9F4203F1-A626-4ECC-8A35-1438E344D30B}" dt="2022-02-10T17:55:18.777" v="8527" actId="22"/>
          <ac:spMkLst>
            <pc:docMk/>
            <pc:sldMk cId="3964723777" sldId="272"/>
            <ac:spMk id="16" creationId="{38273709-7AB6-4657-9C6E-5B074A8C0932}"/>
          </ac:spMkLst>
        </pc:spChg>
        <pc:spChg chg="add mod">
          <ac:chgData name="大橋 雄喜" userId="d4519d60b9d8003d" providerId="LiveId" clId="{9F4203F1-A626-4ECC-8A35-1438E344D30B}" dt="2022-02-13T11:54:40.454" v="13840" actId="207"/>
          <ac:spMkLst>
            <pc:docMk/>
            <pc:sldMk cId="3964723777" sldId="272"/>
            <ac:spMk id="17" creationId="{B7B4EEF9-4AFE-4E4A-A59B-B54430F471AC}"/>
          </ac:spMkLst>
        </pc:spChg>
        <pc:spChg chg="add mod">
          <ac:chgData name="大橋 雄喜" userId="d4519d60b9d8003d" providerId="LiveId" clId="{9F4203F1-A626-4ECC-8A35-1438E344D30B}" dt="2022-02-10T18:22:56.577" v="8790" actId="207"/>
          <ac:spMkLst>
            <pc:docMk/>
            <pc:sldMk cId="3964723777" sldId="272"/>
            <ac:spMk id="18" creationId="{2B60B8BD-C69E-4463-AACF-01446211E930}"/>
          </ac:spMkLst>
        </pc:spChg>
        <pc:spChg chg="add mod">
          <ac:chgData name="大橋 雄喜" userId="d4519d60b9d8003d" providerId="LiveId" clId="{9F4203F1-A626-4ECC-8A35-1438E344D30B}" dt="2022-02-10T18:19:44.697" v="8762" actId="14100"/>
          <ac:spMkLst>
            <pc:docMk/>
            <pc:sldMk cId="3964723777" sldId="272"/>
            <ac:spMk id="19" creationId="{7C7B570A-9EA7-4B7D-86FB-FDB549FC2BCF}"/>
          </ac:spMkLst>
        </pc:spChg>
        <pc:spChg chg="add mod">
          <ac:chgData name="大橋 雄喜" userId="d4519d60b9d8003d" providerId="LiveId" clId="{9F4203F1-A626-4ECC-8A35-1438E344D30B}" dt="2022-02-10T18:19:24.012" v="8758" actId="14100"/>
          <ac:spMkLst>
            <pc:docMk/>
            <pc:sldMk cId="3964723777" sldId="272"/>
            <ac:spMk id="20" creationId="{D54106FA-A45B-416A-B0BC-603CE6F43D14}"/>
          </ac:spMkLst>
        </pc:spChg>
        <pc:picChg chg="add mod">
          <ac:chgData name="大橋 雄喜" userId="d4519d60b9d8003d" providerId="LiveId" clId="{9F4203F1-A626-4ECC-8A35-1438E344D30B}" dt="2022-02-10T17:56:10.042" v="8538" actId="208"/>
          <ac:picMkLst>
            <pc:docMk/>
            <pc:sldMk cId="3964723777" sldId="272"/>
            <ac:picMk id="4" creationId="{4BE48CD2-A6BA-42A7-9FE7-058C72D196C4}"/>
          </ac:picMkLst>
        </pc:picChg>
        <pc:picChg chg="add mod">
          <ac:chgData name="大橋 雄喜" userId="d4519d60b9d8003d" providerId="LiveId" clId="{9F4203F1-A626-4ECC-8A35-1438E344D30B}" dt="2022-02-10T17:55:52.417" v="8533" actId="207"/>
          <ac:picMkLst>
            <pc:docMk/>
            <pc:sldMk cId="3964723777" sldId="272"/>
            <ac:picMk id="5" creationId="{59917D79-F62D-4194-AFAC-FD2BE7565C8E}"/>
          </ac:picMkLst>
        </pc:picChg>
        <pc:picChg chg="add mod">
          <ac:chgData name="大橋 雄喜" userId="d4519d60b9d8003d" providerId="LiveId" clId="{9F4203F1-A626-4ECC-8A35-1438E344D30B}" dt="2022-02-10T17:56:32.683" v="8542" actId="208"/>
          <ac:picMkLst>
            <pc:docMk/>
            <pc:sldMk cId="3964723777" sldId="272"/>
            <ac:picMk id="10" creationId="{7241499B-7514-406E-805D-05569FB6D1D0}"/>
          </ac:picMkLst>
        </pc:picChg>
        <pc:picChg chg="add mod">
          <ac:chgData name="大橋 雄喜" userId="d4519d60b9d8003d" providerId="LiveId" clId="{9F4203F1-A626-4ECC-8A35-1438E344D30B}" dt="2022-02-10T17:56:36.542" v="8543" actId="207"/>
          <ac:picMkLst>
            <pc:docMk/>
            <pc:sldMk cId="3964723777" sldId="272"/>
            <ac:picMk id="11" creationId="{A0C7EB47-2D47-4D04-B36B-5653B8996B55}"/>
          </ac:picMkLst>
        </pc:picChg>
        <pc:picChg chg="add mod">
          <ac:chgData name="大橋 雄喜" userId="d4519d60b9d8003d" providerId="LiveId" clId="{9F4203F1-A626-4ECC-8A35-1438E344D30B}" dt="2022-02-10T17:56:40.233" v="8544" actId="207"/>
          <ac:picMkLst>
            <pc:docMk/>
            <pc:sldMk cId="3964723777" sldId="272"/>
            <ac:picMk id="12" creationId="{56B5AAE3-F910-4B82-A417-F431C91D1181}"/>
          </ac:picMkLst>
        </pc:picChg>
        <pc:picChg chg="add mod">
          <ac:chgData name="大橋 雄喜" userId="d4519d60b9d8003d" providerId="LiveId" clId="{9F4203F1-A626-4ECC-8A35-1438E344D30B}" dt="2022-02-10T17:56:47.042" v="8547" actId="207"/>
          <ac:picMkLst>
            <pc:docMk/>
            <pc:sldMk cId="3964723777" sldId="272"/>
            <ac:picMk id="13" creationId="{7456E077-41E8-4034-89AE-F51756563D92}"/>
          </ac:picMkLst>
        </pc:picChg>
        <pc:picChg chg="add mod">
          <ac:chgData name="大橋 雄喜" userId="d4519d60b9d8003d" providerId="LiveId" clId="{9F4203F1-A626-4ECC-8A35-1438E344D30B}" dt="2022-02-10T17:56:21.288" v="8539" actId="207"/>
          <ac:picMkLst>
            <pc:docMk/>
            <pc:sldMk cId="3964723777" sldId="272"/>
            <ac:picMk id="14" creationId="{662DE825-817E-4BE5-8C46-411CCB778C22}"/>
          </ac:picMkLst>
        </pc:picChg>
        <pc:picChg chg="add mod">
          <ac:chgData name="大橋 雄喜" userId="d4519d60b9d8003d" providerId="LiveId" clId="{9F4203F1-A626-4ECC-8A35-1438E344D30B}" dt="2022-02-13T11:52:01.228" v="13825" actId="1076"/>
          <ac:picMkLst>
            <pc:docMk/>
            <pc:sldMk cId="3964723777" sldId="272"/>
            <ac:picMk id="16" creationId="{3BF6DC29-3FE9-4991-9982-F8993D87AC4D}"/>
          </ac:picMkLst>
        </pc:picChg>
        <pc:picChg chg="add del mod">
          <ac:chgData name="大橋 雄喜" userId="d4519d60b9d8003d" providerId="LiveId" clId="{9F4203F1-A626-4ECC-8A35-1438E344D30B}" dt="2022-02-10T17:56:00.484" v="8536" actId="478"/>
          <ac:picMkLst>
            <pc:docMk/>
            <pc:sldMk cId="3964723777" sldId="272"/>
            <ac:picMk id="17" creationId="{88056B51-D503-433E-A574-08B012D0AA2D}"/>
          </ac:picMkLst>
        </pc:picChg>
      </pc:sldChg>
      <pc:sldChg chg="addSp modSp new del mod">
        <pc:chgData name="大橋 雄喜" userId="d4519d60b9d8003d" providerId="LiveId" clId="{9F4203F1-A626-4ECC-8A35-1438E344D30B}" dt="2022-02-09T07:37:24.079" v="689" actId="47"/>
        <pc:sldMkLst>
          <pc:docMk/>
          <pc:sldMk cId="2218810056" sldId="273"/>
        </pc:sldMkLst>
        <pc:spChg chg="add mod">
          <ac:chgData name="大橋 雄喜" userId="d4519d60b9d8003d" providerId="LiveId" clId="{9F4203F1-A626-4ECC-8A35-1438E344D30B}" dt="2022-02-09T07:37:11.764" v="687" actId="1076"/>
          <ac:spMkLst>
            <pc:docMk/>
            <pc:sldMk cId="2218810056" sldId="273"/>
            <ac:spMk id="6" creationId="{2FA56F1E-5AD2-44EB-BA49-3DAFC22750B1}"/>
          </ac:spMkLst>
        </pc:spChg>
        <pc:spChg chg="add mod">
          <ac:chgData name="大橋 雄喜" userId="d4519d60b9d8003d" providerId="LiveId" clId="{9F4203F1-A626-4ECC-8A35-1438E344D30B}" dt="2022-02-09T07:37:11.764" v="687" actId="1076"/>
          <ac:spMkLst>
            <pc:docMk/>
            <pc:sldMk cId="2218810056" sldId="273"/>
            <ac:spMk id="7" creationId="{8EF02986-1811-4CEA-8616-6D60544DF52E}"/>
          </ac:spMkLst>
        </pc:spChg>
        <pc:spChg chg="add mod">
          <ac:chgData name="大橋 雄喜" userId="d4519d60b9d8003d" providerId="LiveId" clId="{9F4203F1-A626-4ECC-8A35-1438E344D30B}" dt="2022-02-09T07:37:11.764" v="687" actId="1076"/>
          <ac:spMkLst>
            <pc:docMk/>
            <pc:sldMk cId="2218810056" sldId="273"/>
            <ac:spMk id="8" creationId="{BA08B111-B055-4931-A222-E0BC1B2CC943}"/>
          </ac:spMkLst>
        </pc:spChg>
        <pc:spChg chg="add mod">
          <ac:chgData name="大橋 雄喜" userId="d4519d60b9d8003d" providerId="LiveId" clId="{9F4203F1-A626-4ECC-8A35-1438E344D30B}" dt="2022-02-09T07:37:11.764" v="687" actId="1076"/>
          <ac:spMkLst>
            <pc:docMk/>
            <pc:sldMk cId="2218810056" sldId="273"/>
            <ac:spMk id="9" creationId="{C8E9BBFB-9E70-4BE3-B7C8-692776A83F90}"/>
          </ac:spMkLst>
        </pc:spChg>
        <pc:picChg chg="add mod">
          <ac:chgData name="大橋 雄喜" userId="d4519d60b9d8003d" providerId="LiveId" clId="{9F4203F1-A626-4ECC-8A35-1438E344D30B}" dt="2022-02-09T07:37:11.764" v="687" actId="1076"/>
          <ac:picMkLst>
            <pc:docMk/>
            <pc:sldMk cId="2218810056" sldId="273"/>
            <ac:picMk id="4" creationId="{9F615B7C-CC85-4B28-9104-D4E9BD406D2E}"/>
          </ac:picMkLst>
        </pc:picChg>
        <pc:picChg chg="add mod">
          <ac:chgData name="大橋 雄喜" userId="d4519d60b9d8003d" providerId="LiveId" clId="{9F4203F1-A626-4ECC-8A35-1438E344D30B}" dt="2022-02-09T07:37:11.764" v="687" actId="1076"/>
          <ac:picMkLst>
            <pc:docMk/>
            <pc:sldMk cId="2218810056" sldId="273"/>
            <ac:picMk id="5" creationId="{FBE26B33-85A3-4DD5-BFB8-A05E5A6CC182}"/>
          </ac:picMkLst>
        </pc:picChg>
        <pc:picChg chg="add mod">
          <ac:chgData name="大橋 雄喜" userId="d4519d60b9d8003d" providerId="LiveId" clId="{9F4203F1-A626-4ECC-8A35-1438E344D30B}" dt="2022-02-09T07:37:11.764" v="687" actId="1076"/>
          <ac:picMkLst>
            <pc:docMk/>
            <pc:sldMk cId="2218810056" sldId="273"/>
            <ac:picMk id="10" creationId="{3CF16458-510A-4D6C-8783-D6FD1CB581BA}"/>
          </ac:picMkLst>
        </pc:picChg>
        <pc:picChg chg="add mod">
          <ac:chgData name="大橋 雄喜" userId="d4519d60b9d8003d" providerId="LiveId" clId="{9F4203F1-A626-4ECC-8A35-1438E344D30B}" dt="2022-02-09T07:37:11.764" v="687" actId="1076"/>
          <ac:picMkLst>
            <pc:docMk/>
            <pc:sldMk cId="2218810056" sldId="273"/>
            <ac:picMk id="11" creationId="{3E29B948-0F97-4380-9D73-D6FCFCF0C63A}"/>
          </ac:picMkLst>
        </pc:picChg>
        <pc:picChg chg="add mod">
          <ac:chgData name="大橋 雄喜" userId="d4519d60b9d8003d" providerId="LiveId" clId="{9F4203F1-A626-4ECC-8A35-1438E344D30B}" dt="2022-02-09T07:37:11.764" v="687" actId="1076"/>
          <ac:picMkLst>
            <pc:docMk/>
            <pc:sldMk cId="2218810056" sldId="273"/>
            <ac:picMk id="12" creationId="{8B24B865-B8A9-4F89-88E1-F9255C7D03EA}"/>
          </ac:picMkLst>
        </pc:picChg>
        <pc:picChg chg="add mod">
          <ac:chgData name="大橋 雄喜" userId="d4519d60b9d8003d" providerId="LiveId" clId="{9F4203F1-A626-4ECC-8A35-1438E344D30B}" dt="2022-02-09T07:37:11.764" v="687" actId="1076"/>
          <ac:picMkLst>
            <pc:docMk/>
            <pc:sldMk cId="2218810056" sldId="273"/>
            <ac:picMk id="13" creationId="{5BE4FAD0-C0E8-4225-B013-D8B71CB968E6}"/>
          </ac:picMkLst>
        </pc:picChg>
        <pc:picChg chg="add mod">
          <ac:chgData name="大橋 雄喜" userId="d4519d60b9d8003d" providerId="LiveId" clId="{9F4203F1-A626-4ECC-8A35-1438E344D30B}" dt="2022-02-09T07:37:11.764" v="687" actId="1076"/>
          <ac:picMkLst>
            <pc:docMk/>
            <pc:sldMk cId="2218810056" sldId="273"/>
            <ac:picMk id="14" creationId="{C429EB2D-31C7-4FAE-9E6B-5B0C80FC9BB8}"/>
          </ac:picMkLst>
        </pc:picChg>
      </pc:sldChg>
      <pc:sldChg chg="addSp modSp new del mod">
        <pc:chgData name="大橋 雄喜" userId="d4519d60b9d8003d" providerId="LiveId" clId="{9F4203F1-A626-4ECC-8A35-1438E344D30B}" dt="2022-02-09T11:49:53.352" v="1221" actId="47"/>
        <pc:sldMkLst>
          <pc:docMk/>
          <pc:sldMk cId="4147125204" sldId="274"/>
        </pc:sldMkLst>
        <pc:spChg chg="mod">
          <ac:chgData name="大橋 雄喜" userId="d4519d60b9d8003d" providerId="LiveId" clId="{9F4203F1-A626-4ECC-8A35-1438E344D30B}" dt="2022-02-09T11:47:59.628" v="1207" actId="1076"/>
          <ac:spMkLst>
            <pc:docMk/>
            <pc:sldMk cId="4147125204" sldId="274"/>
            <ac:spMk id="2" creationId="{41828039-DF0C-4F29-B0F8-EFDDEC79DFCA}"/>
          </ac:spMkLst>
        </pc:spChg>
        <pc:spChg chg="add mod">
          <ac:chgData name="大橋 雄喜" userId="d4519d60b9d8003d" providerId="LiveId" clId="{9F4203F1-A626-4ECC-8A35-1438E344D30B}" dt="2022-02-09T11:44:59.693" v="1186" actId="1076"/>
          <ac:spMkLst>
            <pc:docMk/>
            <pc:sldMk cId="4147125204" sldId="274"/>
            <ac:spMk id="5" creationId="{A06DEAFE-1E5D-45DC-A361-33ACD8ECB27A}"/>
          </ac:spMkLst>
        </pc:spChg>
        <pc:spChg chg="add mod">
          <ac:chgData name="大橋 雄喜" userId="d4519d60b9d8003d" providerId="LiveId" clId="{9F4203F1-A626-4ECC-8A35-1438E344D30B}" dt="2022-02-09T11:44:59.693" v="1186" actId="1076"/>
          <ac:spMkLst>
            <pc:docMk/>
            <pc:sldMk cId="4147125204" sldId="274"/>
            <ac:spMk id="6" creationId="{39AEC3F1-A329-4BEE-9C50-E085AB5CAA19}"/>
          </ac:spMkLst>
        </pc:spChg>
        <pc:spChg chg="add mod">
          <ac:chgData name="大橋 雄喜" userId="d4519d60b9d8003d" providerId="LiveId" clId="{9F4203F1-A626-4ECC-8A35-1438E344D30B}" dt="2022-02-09T11:44:59.693" v="1186" actId="1076"/>
          <ac:spMkLst>
            <pc:docMk/>
            <pc:sldMk cId="4147125204" sldId="274"/>
            <ac:spMk id="7" creationId="{A57ABCFB-795A-4563-8663-5449CA457FE6}"/>
          </ac:spMkLst>
        </pc:spChg>
        <pc:spChg chg="add mod">
          <ac:chgData name="大橋 雄喜" userId="d4519d60b9d8003d" providerId="LiveId" clId="{9F4203F1-A626-4ECC-8A35-1438E344D30B}" dt="2022-02-09T11:44:59.693" v="1186" actId="1076"/>
          <ac:spMkLst>
            <pc:docMk/>
            <pc:sldMk cId="4147125204" sldId="274"/>
            <ac:spMk id="8" creationId="{0BA41336-C68F-4775-B1FC-DB060A6DA946}"/>
          </ac:spMkLst>
        </pc:spChg>
        <pc:spChg chg="add mod">
          <ac:chgData name="大橋 雄喜" userId="d4519d60b9d8003d" providerId="LiveId" clId="{9F4203F1-A626-4ECC-8A35-1438E344D30B}" dt="2022-02-09T11:46:18.422" v="1197" actId="1076"/>
          <ac:spMkLst>
            <pc:docMk/>
            <pc:sldMk cId="4147125204" sldId="274"/>
            <ac:spMk id="14" creationId="{61C2D0F4-FE6B-4EAD-82F0-5C51C3BEC1DA}"/>
          </ac:spMkLst>
        </pc:spChg>
        <pc:picChg chg="add mod">
          <ac:chgData name="大橋 雄喜" userId="d4519d60b9d8003d" providerId="LiveId" clId="{9F4203F1-A626-4ECC-8A35-1438E344D30B}" dt="2022-02-09T11:44:59.693" v="1186" actId="1076"/>
          <ac:picMkLst>
            <pc:docMk/>
            <pc:sldMk cId="4147125204" sldId="274"/>
            <ac:picMk id="3" creationId="{6F60F5A1-66BC-4B24-86D5-EA0AB541577C}"/>
          </ac:picMkLst>
        </pc:picChg>
        <pc:picChg chg="add mod">
          <ac:chgData name="大橋 雄喜" userId="d4519d60b9d8003d" providerId="LiveId" clId="{9F4203F1-A626-4ECC-8A35-1438E344D30B}" dt="2022-02-09T11:44:59.693" v="1186" actId="1076"/>
          <ac:picMkLst>
            <pc:docMk/>
            <pc:sldMk cId="4147125204" sldId="274"/>
            <ac:picMk id="4" creationId="{9FEFEE3B-78C1-48AF-88E7-3CC720D78CD1}"/>
          </ac:picMkLst>
        </pc:picChg>
        <pc:picChg chg="add mod">
          <ac:chgData name="大橋 雄喜" userId="d4519d60b9d8003d" providerId="LiveId" clId="{9F4203F1-A626-4ECC-8A35-1438E344D30B}" dt="2022-02-09T11:44:59.693" v="1186" actId="1076"/>
          <ac:picMkLst>
            <pc:docMk/>
            <pc:sldMk cId="4147125204" sldId="274"/>
            <ac:picMk id="9" creationId="{AD7B3EE1-58D7-43F1-8A65-7FB7EE13B9E0}"/>
          </ac:picMkLst>
        </pc:picChg>
        <pc:picChg chg="add mod">
          <ac:chgData name="大橋 雄喜" userId="d4519d60b9d8003d" providerId="LiveId" clId="{9F4203F1-A626-4ECC-8A35-1438E344D30B}" dt="2022-02-09T11:44:59.693" v="1186" actId="1076"/>
          <ac:picMkLst>
            <pc:docMk/>
            <pc:sldMk cId="4147125204" sldId="274"/>
            <ac:picMk id="10" creationId="{0E96E741-EBCF-4EFE-AF0A-4355CF0A5129}"/>
          </ac:picMkLst>
        </pc:picChg>
        <pc:picChg chg="add mod">
          <ac:chgData name="大橋 雄喜" userId="d4519d60b9d8003d" providerId="LiveId" clId="{9F4203F1-A626-4ECC-8A35-1438E344D30B}" dt="2022-02-09T11:44:59.693" v="1186" actId="1076"/>
          <ac:picMkLst>
            <pc:docMk/>
            <pc:sldMk cId="4147125204" sldId="274"/>
            <ac:picMk id="11" creationId="{DBA3E6ED-4603-4C60-88CB-C52608D2A861}"/>
          </ac:picMkLst>
        </pc:picChg>
        <pc:picChg chg="add mod">
          <ac:chgData name="大橋 雄喜" userId="d4519d60b9d8003d" providerId="LiveId" clId="{9F4203F1-A626-4ECC-8A35-1438E344D30B}" dt="2022-02-09T11:44:59.693" v="1186" actId="1076"/>
          <ac:picMkLst>
            <pc:docMk/>
            <pc:sldMk cId="4147125204" sldId="274"/>
            <ac:picMk id="12" creationId="{6FFA921F-7DFD-455F-8E53-B6CCFC090960}"/>
          </ac:picMkLst>
        </pc:picChg>
        <pc:picChg chg="add mod">
          <ac:chgData name="大橋 雄喜" userId="d4519d60b9d8003d" providerId="LiveId" clId="{9F4203F1-A626-4ECC-8A35-1438E344D30B}" dt="2022-02-09T11:44:59.693" v="1186" actId="1076"/>
          <ac:picMkLst>
            <pc:docMk/>
            <pc:sldMk cId="4147125204" sldId="274"/>
            <ac:picMk id="13" creationId="{78F5853E-5E1E-45AC-9658-93B6C4E635CF}"/>
          </ac:picMkLst>
        </pc:picChg>
      </pc:sldChg>
      <pc:sldChg chg="add del modNotesTx">
        <pc:chgData name="大橋 雄喜" userId="d4519d60b9d8003d" providerId="LiveId" clId="{9F4203F1-A626-4ECC-8A35-1438E344D30B}" dt="2022-02-10T17:37:59.677" v="8154" actId="47"/>
        <pc:sldMkLst>
          <pc:docMk/>
          <pc:sldMk cId="359605424" sldId="275"/>
        </pc:sldMkLst>
      </pc:sldChg>
      <pc:sldChg chg="new del">
        <pc:chgData name="大橋 雄喜" userId="d4519d60b9d8003d" providerId="LiveId" clId="{9F4203F1-A626-4ECC-8A35-1438E344D30B}" dt="2022-02-09T07:47:52.512" v="912" actId="680"/>
        <pc:sldMkLst>
          <pc:docMk/>
          <pc:sldMk cId="1730231368" sldId="275"/>
        </pc:sldMkLst>
      </pc:sldChg>
      <pc:sldChg chg="delSp modSp add del mod delAnim modAnim modNotesTx">
        <pc:chgData name="大橋 雄喜" userId="d4519d60b9d8003d" providerId="LiveId" clId="{9F4203F1-A626-4ECC-8A35-1438E344D30B}" dt="2022-02-10T06:31:15.516" v="5833" actId="47"/>
        <pc:sldMkLst>
          <pc:docMk/>
          <pc:sldMk cId="3782193140" sldId="276"/>
        </pc:sldMkLst>
        <pc:spChg chg="mod">
          <ac:chgData name="大橋 雄喜" userId="d4519d60b9d8003d" providerId="LiveId" clId="{9F4203F1-A626-4ECC-8A35-1438E344D30B}" dt="2022-02-10T05:45:36.850" v="5737" actId="20577"/>
          <ac:spMkLst>
            <pc:docMk/>
            <pc:sldMk cId="3782193140" sldId="276"/>
            <ac:spMk id="2" creationId="{30070F43-72C0-4271-ADC2-0B98BDD6B73C}"/>
          </ac:spMkLst>
        </pc:spChg>
        <pc:spChg chg="del">
          <ac:chgData name="大橋 雄喜" userId="d4519d60b9d8003d" providerId="LiveId" clId="{9F4203F1-A626-4ECC-8A35-1438E344D30B}" dt="2022-02-10T05:44:02.616" v="5601" actId="478"/>
          <ac:spMkLst>
            <pc:docMk/>
            <pc:sldMk cId="3782193140" sldId="276"/>
            <ac:spMk id="5" creationId="{7E86146A-B610-4B36-8BBF-EC305392880E}"/>
          </ac:spMkLst>
        </pc:spChg>
        <pc:spChg chg="del">
          <ac:chgData name="大橋 雄喜" userId="d4519d60b9d8003d" providerId="LiveId" clId="{9F4203F1-A626-4ECC-8A35-1438E344D30B}" dt="2022-02-10T05:44:02.616" v="5601" actId="478"/>
          <ac:spMkLst>
            <pc:docMk/>
            <pc:sldMk cId="3782193140" sldId="276"/>
            <ac:spMk id="7" creationId="{57D124B1-F687-4EEF-8A80-6EFD03B289A8}"/>
          </ac:spMkLst>
        </pc:spChg>
        <pc:spChg chg="del">
          <ac:chgData name="大橋 雄喜" userId="d4519d60b9d8003d" providerId="LiveId" clId="{9F4203F1-A626-4ECC-8A35-1438E344D30B}" dt="2022-02-10T05:44:02.616" v="5601" actId="478"/>
          <ac:spMkLst>
            <pc:docMk/>
            <pc:sldMk cId="3782193140" sldId="276"/>
            <ac:spMk id="8" creationId="{E4EF3874-598B-49AF-AB7E-3E63AFF8349E}"/>
          </ac:spMkLst>
        </pc:spChg>
        <pc:picChg chg="del">
          <ac:chgData name="大橋 雄喜" userId="d4519d60b9d8003d" providerId="LiveId" clId="{9F4203F1-A626-4ECC-8A35-1438E344D30B}" dt="2022-02-10T05:44:05.011" v="5602" actId="478"/>
          <ac:picMkLst>
            <pc:docMk/>
            <pc:sldMk cId="3782193140" sldId="276"/>
            <ac:picMk id="4" creationId="{A78299D6-5C21-4C83-8491-030C02C476B2}"/>
          </ac:picMkLst>
        </pc:picChg>
      </pc:sldChg>
      <pc:sldChg chg="addSp delSp modSp add mod ord modAnim modNotesTx">
        <pc:chgData name="大橋 雄喜" userId="d4519d60b9d8003d" providerId="LiveId" clId="{9F4203F1-A626-4ECC-8A35-1438E344D30B}" dt="2022-02-14T04:09:11.656" v="15198" actId="113"/>
        <pc:sldMkLst>
          <pc:docMk/>
          <pc:sldMk cId="625547839" sldId="277"/>
        </pc:sldMkLst>
        <pc:spChg chg="mod">
          <ac:chgData name="大橋 雄喜" userId="d4519d60b9d8003d" providerId="LiveId" clId="{9F4203F1-A626-4ECC-8A35-1438E344D30B}" dt="2022-02-10T06:38:53.350" v="6360" actId="20577"/>
          <ac:spMkLst>
            <pc:docMk/>
            <pc:sldMk cId="625547839" sldId="277"/>
            <ac:spMk id="2" creationId="{30070F43-72C0-4271-ADC2-0B98BDD6B73C}"/>
          </ac:spMkLst>
        </pc:spChg>
        <pc:spChg chg="add del mod">
          <ac:chgData name="大橋 雄喜" userId="d4519d60b9d8003d" providerId="LiveId" clId="{9F4203F1-A626-4ECC-8A35-1438E344D30B}" dt="2022-02-10T06:30:21.534" v="5787"/>
          <ac:spMkLst>
            <pc:docMk/>
            <pc:sldMk cId="625547839" sldId="277"/>
            <ac:spMk id="3" creationId="{CF0A4605-4031-4FCF-9EAA-13EBB344B47F}"/>
          </ac:spMkLst>
        </pc:spChg>
        <pc:spChg chg="add mod">
          <ac:chgData name="大橋 雄喜" userId="d4519d60b9d8003d" providerId="LiveId" clId="{9F4203F1-A626-4ECC-8A35-1438E344D30B}" dt="2022-02-10T06:42:58.333" v="6488" actId="1076"/>
          <ac:spMkLst>
            <pc:docMk/>
            <pc:sldMk cId="625547839" sldId="277"/>
            <ac:spMk id="5" creationId="{D130086A-FB64-4B64-AA72-C82DC4A55F51}"/>
          </ac:spMkLst>
        </pc:spChg>
        <pc:spChg chg="add del mod">
          <ac:chgData name="大橋 雄喜" userId="d4519d60b9d8003d" providerId="LiveId" clId="{9F4203F1-A626-4ECC-8A35-1438E344D30B}" dt="2022-02-10T06:38:32.619" v="6346"/>
          <ac:spMkLst>
            <pc:docMk/>
            <pc:sldMk cId="625547839" sldId="277"/>
            <ac:spMk id="6" creationId="{2B61982C-6E46-4853-9A91-CCD1894EEDC4}"/>
          </ac:spMkLst>
        </pc:spChg>
        <pc:spChg chg="add mod">
          <ac:chgData name="大橋 雄喜" userId="d4519d60b9d8003d" providerId="LiveId" clId="{9F4203F1-A626-4ECC-8A35-1438E344D30B}" dt="2022-02-14T04:09:11.656" v="15198" actId="113"/>
          <ac:spMkLst>
            <pc:docMk/>
            <pc:sldMk cId="625547839" sldId="277"/>
            <ac:spMk id="7" creationId="{279871F4-D90E-4807-88B3-D01B4B77EC5A}"/>
          </ac:spMkLst>
        </pc:spChg>
        <pc:spChg chg="add mod">
          <ac:chgData name="大橋 雄喜" userId="d4519d60b9d8003d" providerId="LiveId" clId="{9F4203F1-A626-4ECC-8A35-1438E344D30B}" dt="2022-02-10T06:47:26.522" v="6562" actId="1076"/>
          <ac:spMkLst>
            <pc:docMk/>
            <pc:sldMk cId="625547839" sldId="277"/>
            <ac:spMk id="9" creationId="{971A8C44-B8E9-4B8C-B1DE-1F951A9170C9}"/>
          </ac:spMkLst>
        </pc:spChg>
        <pc:picChg chg="add mod">
          <ac:chgData name="大橋 雄喜" userId="d4519d60b9d8003d" providerId="LiveId" clId="{9F4203F1-A626-4ECC-8A35-1438E344D30B}" dt="2022-02-10T06:52:18.421" v="6660" actId="1076"/>
          <ac:picMkLst>
            <pc:docMk/>
            <pc:sldMk cId="625547839" sldId="277"/>
            <ac:picMk id="8" creationId="{465EA9AA-F147-4937-937B-1981ED05A484}"/>
          </ac:picMkLst>
        </pc:picChg>
      </pc:sldChg>
      <pc:sldChg chg="addSp delSp modSp new mod modAnim modNotesTx">
        <pc:chgData name="大橋 雄喜" userId="d4519d60b9d8003d" providerId="LiveId" clId="{9F4203F1-A626-4ECC-8A35-1438E344D30B}" dt="2022-02-14T04:17:47.392" v="15483" actId="20577"/>
        <pc:sldMkLst>
          <pc:docMk/>
          <pc:sldMk cId="2991723684" sldId="278"/>
        </pc:sldMkLst>
        <pc:spChg chg="mod">
          <ac:chgData name="大橋 雄喜" userId="d4519d60b9d8003d" providerId="LiveId" clId="{9F4203F1-A626-4ECC-8A35-1438E344D30B}" dt="2022-02-10T16:33:50.890" v="7198" actId="403"/>
          <ac:spMkLst>
            <pc:docMk/>
            <pc:sldMk cId="2991723684" sldId="278"/>
            <ac:spMk id="2" creationId="{E298D9CC-4F20-4DFC-894B-803B558FDDA0}"/>
          </ac:spMkLst>
        </pc:spChg>
        <pc:spChg chg="add mod">
          <ac:chgData name="大橋 雄喜" userId="d4519d60b9d8003d" providerId="LiveId" clId="{9F4203F1-A626-4ECC-8A35-1438E344D30B}" dt="2022-02-10T18:07:20.060" v="8616" actId="14100"/>
          <ac:spMkLst>
            <pc:docMk/>
            <pc:sldMk cId="2991723684" sldId="278"/>
            <ac:spMk id="5" creationId="{FEDB6F19-ACAC-4992-94D3-B9E661315A3D}"/>
          </ac:spMkLst>
        </pc:spChg>
        <pc:spChg chg="add mod">
          <ac:chgData name="大橋 雄喜" userId="d4519d60b9d8003d" providerId="LiveId" clId="{9F4203F1-A626-4ECC-8A35-1438E344D30B}" dt="2022-02-10T18:07:35.398" v="8620" actId="14100"/>
          <ac:spMkLst>
            <pc:docMk/>
            <pc:sldMk cId="2991723684" sldId="278"/>
            <ac:spMk id="6" creationId="{CFF5C400-4C4E-47A0-8AA8-DFF288BBF0B0}"/>
          </ac:spMkLst>
        </pc:spChg>
        <pc:graphicFrameChg chg="add mod modGraphic">
          <ac:chgData name="大橋 雄喜" userId="d4519d60b9d8003d" providerId="LiveId" clId="{9F4203F1-A626-4ECC-8A35-1438E344D30B}" dt="2022-02-10T16:59:25.255" v="7643" actId="207"/>
          <ac:graphicFrameMkLst>
            <pc:docMk/>
            <pc:sldMk cId="2991723684" sldId="278"/>
            <ac:graphicFrameMk id="3" creationId="{D1EC79BC-C3EE-4489-BC14-849E5BC49FD5}"/>
          </ac:graphicFrameMkLst>
        </pc:graphicFrameChg>
        <pc:graphicFrameChg chg="add del mod">
          <ac:chgData name="大橋 雄喜" userId="d4519d60b9d8003d" providerId="LiveId" clId="{9F4203F1-A626-4ECC-8A35-1438E344D30B}" dt="2022-02-10T16:39:49.984" v="7258"/>
          <ac:graphicFrameMkLst>
            <pc:docMk/>
            <pc:sldMk cId="2991723684" sldId="278"/>
            <ac:graphicFrameMk id="4" creationId="{755CDCE9-DB73-42D6-A859-DE47E31B588C}"/>
          </ac:graphicFrameMkLst>
        </pc:graphicFrameChg>
      </pc:sldChg>
      <pc:sldChg chg="addSp delSp modSp add mod delAnim modNotesTx">
        <pc:chgData name="大橋 雄喜" userId="d4519d60b9d8003d" providerId="LiveId" clId="{9F4203F1-A626-4ECC-8A35-1438E344D30B}" dt="2022-02-14T04:15:52.933" v="15444" actId="20577"/>
        <pc:sldMkLst>
          <pc:docMk/>
          <pc:sldMk cId="1646669117" sldId="279"/>
        </pc:sldMkLst>
        <pc:spChg chg="mod">
          <ac:chgData name="大橋 雄喜" userId="d4519d60b9d8003d" providerId="LiveId" clId="{9F4203F1-A626-4ECC-8A35-1438E344D30B}" dt="2022-02-11T08:16:04.069" v="11594" actId="14100"/>
          <ac:spMkLst>
            <pc:docMk/>
            <pc:sldMk cId="1646669117" sldId="279"/>
            <ac:spMk id="2" creationId="{E298D9CC-4F20-4DFC-894B-803B558FDDA0}"/>
          </ac:spMkLst>
        </pc:spChg>
        <pc:spChg chg="add mod">
          <ac:chgData name="大橋 雄喜" userId="d4519d60b9d8003d" providerId="LiveId" clId="{9F4203F1-A626-4ECC-8A35-1438E344D30B}" dt="2022-02-11T08:20:37.582" v="11752" actId="14100"/>
          <ac:spMkLst>
            <pc:docMk/>
            <pc:sldMk cId="1646669117" sldId="279"/>
            <ac:spMk id="4" creationId="{6061BCB0-6F2A-47D7-9B9A-082A4A2F96A1}"/>
          </ac:spMkLst>
        </pc:spChg>
        <pc:spChg chg="del">
          <ac:chgData name="大橋 雄喜" userId="d4519d60b9d8003d" providerId="LiveId" clId="{9F4203F1-A626-4ECC-8A35-1438E344D30B}" dt="2022-02-10T18:30:14.060" v="9219" actId="478"/>
          <ac:spMkLst>
            <pc:docMk/>
            <pc:sldMk cId="1646669117" sldId="279"/>
            <ac:spMk id="5" creationId="{FEDB6F19-ACAC-4992-94D3-B9E661315A3D}"/>
          </ac:spMkLst>
        </pc:spChg>
        <pc:spChg chg="del">
          <ac:chgData name="大橋 雄喜" userId="d4519d60b9d8003d" providerId="LiveId" clId="{9F4203F1-A626-4ECC-8A35-1438E344D30B}" dt="2022-02-10T18:30:11.806" v="9218" actId="478"/>
          <ac:spMkLst>
            <pc:docMk/>
            <pc:sldMk cId="1646669117" sldId="279"/>
            <ac:spMk id="6" creationId="{CFF5C400-4C4E-47A0-8AA8-DFF288BBF0B0}"/>
          </ac:spMkLst>
        </pc:spChg>
        <pc:graphicFrameChg chg="add del mod modGraphic">
          <ac:chgData name="大橋 雄喜" userId="d4519d60b9d8003d" providerId="LiveId" clId="{9F4203F1-A626-4ECC-8A35-1438E344D30B}" dt="2022-02-14T04:15:52.933" v="15444" actId="20577"/>
          <ac:graphicFrameMkLst>
            <pc:docMk/>
            <pc:sldMk cId="1646669117" sldId="279"/>
            <ac:graphicFrameMk id="3" creationId="{D1EC79BC-C3EE-4489-BC14-849E5BC49FD5}"/>
          </ac:graphicFrameMkLst>
        </pc:graphicFrameChg>
      </pc:sldChg>
      <pc:sldChg chg="addSp delSp modSp add mod modAnim modNotesTx">
        <pc:chgData name="大橋 雄喜" userId="d4519d60b9d8003d" providerId="LiveId" clId="{9F4203F1-A626-4ECC-8A35-1438E344D30B}" dt="2022-02-14T04:10:35.289" v="15230" actId="20577"/>
        <pc:sldMkLst>
          <pc:docMk/>
          <pc:sldMk cId="656787364" sldId="280"/>
        </pc:sldMkLst>
        <pc:spChg chg="mod">
          <ac:chgData name="大橋 雄喜" userId="d4519d60b9d8003d" providerId="LiveId" clId="{9F4203F1-A626-4ECC-8A35-1438E344D30B}" dt="2022-02-14T04:10:35.289" v="15230" actId="20577"/>
          <ac:spMkLst>
            <pc:docMk/>
            <pc:sldMk cId="656787364" sldId="280"/>
            <ac:spMk id="2" creationId="{E26CA530-5229-4E53-B317-35E9AB478F90}"/>
          </ac:spMkLst>
        </pc:spChg>
        <pc:spChg chg="del mod">
          <ac:chgData name="大橋 雄喜" userId="d4519d60b9d8003d" providerId="LiveId" clId="{9F4203F1-A626-4ECC-8A35-1438E344D30B}" dt="2022-02-10T18:43:05.071" v="9554" actId="478"/>
          <ac:spMkLst>
            <pc:docMk/>
            <pc:sldMk cId="656787364" sldId="280"/>
            <ac:spMk id="3" creationId="{DE69A447-F57E-4CFB-8BC2-366BD7D92C9B}"/>
          </ac:spMkLst>
        </pc:spChg>
        <pc:spChg chg="add del mod">
          <ac:chgData name="大橋 雄喜" userId="d4519d60b9d8003d" providerId="LiveId" clId="{9F4203F1-A626-4ECC-8A35-1438E344D30B}" dt="2022-02-10T18:43:08.515" v="9555" actId="478"/>
          <ac:spMkLst>
            <pc:docMk/>
            <pc:sldMk cId="656787364" sldId="280"/>
            <ac:spMk id="5" creationId="{C55A5B86-B358-4F74-B72E-07DEEECBD658}"/>
          </ac:spMkLst>
        </pc:spChg>
        <pc:spChg chg="add mod">
          <ac:chgData name="大橋 雄喜" userId="d4519d60b9d8003d" providerId="LiveId" clId="{9F4203F1-A626-4ECC-8A35-1438E344D30B}" dt="2022-02-13T11:35:23.377" v="13579" actId="1076"/>
          <ac:spMkLst>
            <pc:docMk/>
            <pc:sldMk cId="656787364" sldId="280"/>
            <ac:spMk id="8" creationId="{57DC31D9-08B9-4453-8C79-5B479E02E801}"/>
          </ac:spMkLst>
        </pc:spChg>
        <pc:spChg chg="add mod">
          <ac:chgData name="大橋 雄喜" userId="d4519d60b9d8003d" providerId="LiveId" clId="{9F4203F1-A626-4ECC-8A35-1438E344D30B}" dt="2022-02-13T11:35:41.201" v="13582" actId="1076"/>
          <ac:spMkLst>
            <pc:docMk/>
            <pc:sldMk cId="656787364" sldId="280"/>
            <ac:spMk id="13" creationId="{5FA2FE05-08F6-4B18-B6DE-0275B5DEE942}"/>
          </ac:spMkLst>
        </pc:spChg>
        <pc:spChg chg="add mod">
          <ac:chgData name="大橋 雄喜" userId="d4519d60b9d8003d" providerId="LiveId" clId="{9F4203F1-A626-4ECC-8A35-1438E344D30B}" dt="2022-02-13T11:36:59.654" v="13589" actId="14100"/>
          <ac:spMkLst>
            <pc:docMk/>
            <pc:sldMk cId="656787364" sldId="280"/>
            <ac:spMk id="14" creationId="{8E2FB156-CE05-4214-9FDA-E88227C91C33}"/>
          </ac:spMkLst>
        </pc:spChg>
        <pc:spChg chg="add mod">
          <ac:chgData name="大橋 雄喜" userId="d4519d60b9d8003d" providerId="LiveId" clId="{9F4203F1-A626-4ECC-8A35-1438E344D30B}" dt="2022-02-13T11:36:50.767" v="13588" actId="14100"/>
          <ac:spMkLst>
            <pc:docMk/>
            <pc:sldMk cId="656787364" sldId="280"/>
            <ac:spMk id="15" creationId="{5CB4E012-BB79-409E-835F-3D7F4B1D1F84}"/>
          </ac:spMkLst>
        </pc:spChg>
        <pc:graphicFrameChg chg="add del mod modGraphic">
          <ac:chgData name="大橋 雄喜" userId="d4519d60b9d8003d" providerId="LiveId" clId="{9F4203F1-A626-4ECC-8A35-1438E344D30B}" dt="2022-02-10T18:44:14.120" v="9567" actId="3680"/>
          <ac:graphicFrameMkLst>
            <pc:docMk/>
            <pc:sldMk cId="656787364" sldId="280"/>
            <ac:graphicFrameMk id="6" creationId="{AA620593-1899-4C39-9D8E-F3AF9CF08A15}"/>
          </ac:graphicFrameMkLst>
        </pc:graphicFrameChg>
        <pc:graphicFrameChg chg="add mod modGraphic">
          <ac:chgData name="大橋 雄喜" userId="d4519d60b9d8003d" providerId="LiveId" clId="{9F4203F1-A626-4ECC-8A35-1438E344D30B}" dt="2022-02-12T16:30:13.930" v="12950" actId="20577"/>
          <ac:graphicFrameMkLst>
            <pc:docMk/>
            <pc:sldMk cId="656787364" sldId="280"/>
            <ac:graphicFrameMk id="7" creationId="{13549A99-008C-4BCD-94AA-136ABE284AF9}"/>
          </ac:graphicFrameMkLst>
        </pc:graphicFrameChg>
        <pc:picChg chg="add mod">
          <ac:chgData name="大橋 雄喜" userId="d4519d60b9d8003d" providerId="LiveId" clId="{9F4203F1-A626-4ECC-8A35-1438E344D30B}" dt="2022-02-10T19:24:39.073" v="10704" actId="1076"/>
          <ac:picMkLst>
            <pc:docMk/>
            <pc:sldMk cId="656787364" sldId="280"/>
            <ac:picMk id="9" creationId="{6AB75256-12A5-4EC9-A57B-9C0823D6B5EC}"/>
          </ac:picMkLst>
        </pc:picChg>
        <pc:picChg chg="add mod">
          <ac:chgData name="大橋 雄喜" userId="d4519d60b9d8003d" providerId="LiveId" clId="{9F4203F1-A626-4ECC-8A35-1438E344D30B}" dt="2022-02-10T19:28:10.890" v="10736" actId="732"/>
          <ac:picMkLst>
            <pc:docMk/>
            <pc:sldMk cId="656787364" sldId="280"/>
            <ac:picMk id="10" creationId="{2C2C87ED-64F2-4956-A285-60BEA5EC54E5}"/>
          </ac:picMkLst>
        </pc:picChg>
        <pc:picChg chg="add mod">
          <ac:chgData name="大橋 雄喜" userId="d4519d60b9d8003d" providerId="LiveId" clId="{9F4203F1-A626-4ECC-8A35-1438E344D30B}" dt="2022-02-10T19:24:51.971" v="10707" actId="1076"/>
          <ac:picMkLst>
            <pc:docMk/>
            <pc:sldMk cId="656787364" sldId="280"/>
            <ac:picMk id="11" creationId="{06F6A354-2C7F-41C0-A2E1-B3EB97EE632B}"/>
          </ac:picMkLst>
        </pc:picChg>
        <pc:picChg chg="add mod">
          <ac:chgData name="大橋 雄喜" userId="d4519d60b9d8003d" providerId="LiveId" clId="{9F4203F1-A626-4ECC-8A35-1438E344D30B}" dt="2022-02-10T19:25:29.577" v="10720" actId="1076"/>
          <ac:picMkLst>
            <pc:docMk/>
            <pc:sldMk cId="656787364" sldId="280"/>
            <ac:picMk id="12" creationId="{9B170987-95E1-4F70-9653-E3AF82DD6655}"/>
          </ac:picMkLst>
        </pc:picChg>
        <pc:picChg chg="del">
          <ac:chgData name="大橋 雄喜" userId="d4519d60b9d8003d" providerId="LiveId" clId="{9F4203F1-A626-4ECC-8A35-1438E344D30B}" dt="2022-02-10T18:42:55.682" v="9550" actId="478"/>
          <ac:picMkLst>
            <pc:docMk/>
            <pc:sldMk cId="656787364" sldId="280"/>
            <ac:picMk id="4098" creationId="{05535A60-D7FC-4668-98AB-69DC27A30653}"/>
          </ac:picMkLst>
        </pc:picChg>
      </pc:sldChg>
      <pc:sldChg chg="addSp delSp modSp add del mod">
        <pc:chgData name="大橋 雄喜" userId="d4519d60b9d8003d" providerId="LiveId" clId="{9F4203F1-A626-4ECC-8A35-1438E344D30B}" dt="2022-02-10T17:05:25.723" v="7848" actId="47"/>
        <pc:sldMkLst>
          <pc:docMk/>
          <pc:sldMk cId="4192146636" sldId="280"/>
        </pc:sldMkLst>
        <pc:spChg chg="add del mod">
          <ac:chgData name="大橋 雄喜" userId="d4519d60b9d8003d" providerId="LiveId" clId="{9F4203F1-A626-4ECC-8A35-1438E344D30B}" dt="2022-02-10T17:05:20.746" v="7847" actId="6549"/>
          <ac:spMkLst>
            <pc:docMk/>
            <pc:sldMk cId="4192146636" sldId="280"/>
            <ac:spMk id="8" creationId="{AE1D51C8-4C5C-4C0C-AAB0-0DFE4DC301C4}"/>
          </ac:spMkLst>
        </pc:spChg>
        <pc:picChg chg="del">
          <ac:chgData name="大橋 雄喜" userId="d4519d60b9d8003d" providerId="LiveId" clId="{9F4203F1-A626-4ECC-8A35-1438E344D30B}" dt="2022-02-10T17:05:10.059" v="7843" actId="478"/>
          <ac:picMkLst>
            <pc:docMk/>
            <pc:sldMk cId="4192146636" sldId="280"/>
            <ac:picMk id="7" creationId="{14D0C79E-AC51-49E9-9D51-EA1BA5A204B7}"/>
          </ac:picMkLst>
        </pc:picChg>
      </pc:sldChg>
      <pc:sldChg chg="addSp delSp modSp add mod modNotesTx">
        <pc:chgData name="大橋 雄喜" userId="d4519d60b9d8003d" providerId="LiveId" clId="{9F4203F1-A626-4ECC-8A35-1438E344D30B}" dt="2022-02-14T04:14:06.499" v="15394" actId="20577"/>
        <pc:sldMkLst>
          <pc:docMk/>
          <pc:sldMk cId="2348761127" sldId="281"/>
        </pc:sldMkLst>
        <pc:spChg chg="mod">
          <ac:chgData name="大橋 雄喜" userId="d4519d60b9d8003d" providerId="LiveId" clId="{9F4203F1-A626-4ECC-8A35-1438E344D30B}" dt="2022-02-10T19:34:58.072" v="10815" actId="403"/>
          <ac:spMkLst>
            <pc:docMk/>
            <pc:sldMk cId="2348761127" sldId="281"/>
            <ac:spMk id="2" creationId="{E26CA530-5229-4E53-B317-35E9AB478F90}"/>
          </ac:spMkLst>
        </pc:spChg>
        <pc:spChg chg="del">
          <ac:chgData name="大橋 雄喜" userId="d4519d60b9d8003d" providerId="LiveId" clId="{9F4203F1-A626-4ECC-8A35-1438E344D30B}" dt="2022-02-10T19:35:15.094" v="10818" actId="478"/>
          <ac:spMkLst>
            <pc:docMk/>
            <pc:sldMk cId="2348761127" sldId="281"/>
            <ac:spMk id="3" creationId="{DE69A447-F57E-4CFB-8BC2-366BD7D92C9B}"/>
          </ac:spMkLst>
        </pc:spChg>
        <pc:spChg chg="add del mod">
          <ac:chgData name="大橋 雄喜" userId="d4519d60b9d8003d" providerId="LiveId" clId="{9F4203F1-A626-4ECC-8A35-1438E344D30B}" dt="2022-02-10T19:35:17.660" v="10819" actId="478"/>
          <ac:spMkLst>
            <pc:docMk/>
            <pc:sldMk cId="2348761127" sldId="281"/>
            <ac:spMk id="5" creationId="{B86F56CA-2A78-4A6D-9E46-6FDFFC5722D2}"/>
          </ac:spMkLst>
        </pc:spChg>
        <pc:spChg chg="add mod">
          <ac:chgData name="大橋 雄喜" userId="d4519d60b9d8003d" providerId="LiveId" clId="{9F4203F1-A626-4ECC-8A35-1438E344D30B}" dt="2022-02-10T19:39:57.070" v="10913" actId="1076"/>
          <ac:spMkLst>
            <pc:docMk/>
            <pc:sldMk cId="2348761127" sldId="281"/>
            <ac:spMk id="6" creationId="{D06A74B9-1D6E-4C9F-9578-4E7D0445842C}"/>
          </ac:spMkLst>
        </pc:spChg>
        <pc:spChg chg="add mod">
          <ac:chgData name="大橋 雄喜" userId="d4519d60b9d8003d" providerId="LiveId" clId="{9F4203F1-A626-4ECC-8A35-1438E344D30B}" dt="2022-02-10T19:56:11.524" v="11216" actId="1076"/>
          <ac:spMkLst>
            <pc:docMk/>
            <pc:sldMk cId="2348761127" sldId="281"/>
            <ac:spMk id="9" creationId="{4E81742B-1C60-4364-9018-AA08F5087916}"/>
          </ac:spMkLst>
        </pc:spChg>
        <pc:picChg chg="del">
          <ac:chgData name="大橋 雄喜" userId="d4519d60b9d8003d" providerId="LiveId" clId="{9F4203F1-A626-4ECC-8A35-1438E344D30B}" dt="2022-02-10T19:35:12.259" v="10817" actId="478"/>
          <ac:picMkLst>
            <pc:docMk/>
            <pc:sldMk cId="2348761127" sldId="281"/>
            <ac:picMk id="4098" creationId="{05535A60-D7FC-4668-98AB-69DC27A30653}"/>
          </ac:picMkLst>
        </pc:picChg>
        <pc:picChg chg="add del mod">
          <ac:chgData name="大橋 雄喜" userId="d4519d60b9d8003d" providerId="LiveId" clId="{9F4203F1-A626-4ECC-8A35-1438E344D30B}" dt="2022-02-10T19:49:42.396" v="11011" actId="478"/>
          <ac:picMkLst>
            <pc:docMk/>
            <pc:sldMk cId="2348761127" sldId="281"/>
            <ac:picMk id="9218" creationId="{FEA47DB0-A401-4EFE-8EE5-EA10A3BEF199}"/>
          </ac:picMkLst>
        </pc:picChg>
        <pc:picChg chg="add mod">
          <ac:chgData name="大橋 雄喜" userId="d4519d60b9d8003d" providerId="LiveId" clId="{9F4203F1-A626-4ECC-8A35-1438E344D30B}" dt="2022-02-10T20:00:56.598" v="11507" actId="1076"/>
          <ac:picMkLst>
            <pc:docMk/>
            <pc:sldMk cId="2348761127" sldId="281"/>
            <ac:picMk id="9220" creationId="{1248D6BA-6CF3-495F-8AC2-AEC74A6A0589}"/>
          </ac:picMkLst>
        </pc:picChg>
      </pc:sldChg>
      <pc:sldChg chg="addSp delSp modSp new add del mod delAnim modAnim modNotesTx">
        <pc:chgData name="大橋 雄喜" userId="d4519d60b9d8003d" providerId="LiveId" clId="{9F4203F1-A626-4ECC-8A35-1438E344D30B}" dt="2022-02-14T04:22:55.748" v="15530" actId="20577"/>
        <pc:sldMkLst>
          <pc:docMk/>
          <pc:sldMk cId="1382378872" sldId="282"/>
        </pc:sldMkLst>
        <pc:spChg chg="add mod">
          <ac:chgData name="大橋 雄喜" userId="d4519d60b9d8003d" providerId="LiveId" clId="{9F4203F1-A626-4ECC-8A35-1438E344D30B}" dt="2022-02-13T20:03:57.356" v="14643" actId="1076"/>
          <ac:spMkLst>
            <pc:docMk/>
            <pc:sldMk cId="1382378872" sldId="282"/>
            <ac:spMk id="3" creationId="{402CB605-01E8-4810-B401-D3E23164C375}"/>
          </ac:spMkLst>
        </pc:spChg>
        <pc:spChg chg="add del mod">
          <ac:chgData name="大橋 雄喜" userId="d4519d60b9d8003d" providerId="LiveId" clId="{9F4203F1-A626-4ECC-8A35-1438E344D30B}" dt="2022-02-13T19:53:53.406" v="14626" actId="478"/>
          <ac:spMkLst>
            <pc:docMk/>
            <pc:sldMk cId="1382378872" sldId="282"/>
            <ac:spMk id="4" creationId="{FCDE873D-350E-47CD-8A5F-FC0784148C80}"/>
          </ac:spMkLst>
        </pc:spChg>
        <pc:spChg chg="add del mod">
          <ac:chgData name="大橋 雄喜" userId="d4519d60b9d8003d" providerId="LiveId" clId="{9F4203F1-A626-4ECC-8A35-1438E344D30B}" dt="2022-02-13T19:54:01.207" v="14628" actId="478"/>
          <ac:spMkLst>
            <pc:docMk/>
            <pc:sldMk cId="1382378872" sldId="282"/>
            <ac:spMk id="5" creationId="{CA9E9719-54E1-476A-A2DF-67AC6C7C83D1}"/>
          </ac:spMkLst>
        </pc:spChg>
        <pc:spChg chg="add del mod">
          <ac:chgData name="大橋 雄喜" userId="d4519d60b9d8003d" providerId="LiveId" clId="{9F4203F1-A626-4ECC-8A35-1438E344D30B}" dt="2022-02-13T19:53:58.927" v="14627" actId="478"/>
          <ac:spMkLst>
            <pc:docMk/>
            <pc:sldMk cId="1382378872" sldId="282"/>
            <ac:spMk id="6" creationId="{51D01EA2-AF7C-4A05-867E-8B4E7223A614}"/>
          </ac:spMkLst>
        </pc:spChg>
        <pc:spChg chg="add mod">
          <ac:chgData name="大橋 雄喜" userId="d4519d60b9d8003d" providerId="LiveId" clId="{9F4203F1-A626-4ECC-8A35-1438E344D30B}" dt="2022-02-13T20:05:16.516" v="14744" actId="122"/>
          <ac:spMkLst>
            <pc:docMk/>
            <pc:sldMk cId="1382378872" sldId="282"/>
            <ac:spMk id="8" creationId="{EDA5F3C0-5319-46D7-904D-D90FF3E3AD36}"/>
          </ac:spMkLst>
        </pc:spChg>
        <pc:spChg chg="add mod">
          <ac:chgData name="大橋 雄喜" userId="d4519d60b9d8003d" providerId="LiveId" clId="{9F4203F1-A626-4ECC-8A35-1438E344D30B}" dt="2022-02-13T20:08:43.346" v="14890" actId="14100"/>
          <ac:spMkLst>
            <pc:docMk/>
            <pc:sldMk cId="1382378872" sldId="282"/>
            <ac:spMk id="9" creationId="{E64722F9-B968-4D75-9A41-26D3B19857EA}"/>
          </ac:spMkLst>
        </pc:spChg>
        <pc:spChg chg="add mod">
          <ac:chgData name="大橋 雄喜" userId="d4519d60b9d8003d" providerId="LiveId" clId="{9F4203F1-A626-4ECC-8A35-1438E344D30B}" dt="2022-02-13T20:09:11.159" v="14915" actId="20577"/>
          <ac:spMkLst>
            <pc:docMk/>
            <pc:sldMk cId="1382378872" sldId="282"/>
            <ac:spMk id="10" creationId="{B5FD349E-AC2A-4310-94B0-7A7E04C2EBCD}"/>
          </ac:spMkLst>
        </pc:spChg>
        <pc:picChg chg="add del mod ord">
          <ac:chgData name="大橋 雄喜" userId="d4519d60b9d8003d" providerId="LiveId" clId="{9F4203F1-A626-4ECC-8A35-1438E344D30B}" dt="2022-02-13T20:00:50.177" v="14634" actId="478"/>
          <ac:picMkLst>
            <pc:docMk/>
            <pc:sldMk cId="1382378872" sldId="282"/>
            <ac:picMk id="2" creationId="{BF1FEB48-846E-4998-A753-6410B7B1B726}"/>
          </ac:picMkLst>
        </pc:picChg>
        <pc:picChg chg="add mod">
          <ac:chgData name="大橋 雄喜" userId="d4519d60b9d8003d" providerId="LiveId" clId="{9F4203F1-A626-4ECC-8A35-1438E344D30B}" dt="2022-02-13T20:05:39.346" v="14746"/>
          <ac:picMkLst>
            <pc:docMk/>
            <pc:sldMk cId="1382378872" sldId="282"/>
            <ac:picMk id="7" creationId="{A4AEC1A2-1CDA-4B67-ABD4-0E5A11EE6D01}"/>
          </ac:picMkLst>
        </pc:picChg>
      </pc:sldChg>
      <pc:sldChg chg="addSp modSp new del mod modAnim modNotesTx">
        <pc:chgData name="大橋 雄喜" userId="d4519d60b9d8003d" providerId="LiveId" clId="{9F4203F1-A626-4ECC-8A35-1438E344D30B}" dt="2022-02-13T19:34:09.928" v="13996" actId="47"/>
        <pc:sldMkLst>
          <pc:docMk/>
          <pc:sldMk cId="2384862886" sldId="282"/>
        </pc:sldMkLst>
        <pc:spChg chg="mod">
          <ac:chgData name="大橋 雄喜" userId="d4519d60b9d8003d" providerId="LiveId" clId="{9F4203F1-A626-4ECC-8A35-1438E344D30B}" dt="2022-02-13T12:45:06.448" v="13972" actId="1076"/>
          <ac:spMkLst>
            <pc:docMk/>
            <pc:sldMk cId="2384862886" sldId="282"/>
            <ac:spMk id="2" creationId="{3383CF90-E9CC-42E7-88E5-BF10C6FF666D}"/>
          </ac:spMkLst>
        </pc:spChg>
        <pc:picChg chg="add mod modCrop">
          <ac:chgData name="大橋 雄喜" userId="d4519d60b9d8003d" providerId="LiveId" clId="{9F4203F1-A626-4ECC-8A35-1438E344D30B}" dt="2022-02-13T19:33:50.050" v="13994" actId="1076"/>
          <ac:picMkLst>
            <pc:docMk/>
            <pc:sldMk cId="2384862886" sldId="282"/>
            <ac:picMk id="3" creationId="{7382AFB0-A6A9-465D-88FA-61079C27C41B}"/>
          </ac:picMkLst>
        </pc:picChg>
      </pc:sldChg>
      <pc:sldChg chg="addSp modSp new del modAnim">
        <pc:chgData name="大橋 雄喜" userId="d4519d60b9d8003d" providerId="LiveId" clId="{9F4203F1-A626-4ECC-8A35-1438E344D30B}" dt="2022-02-13T19:34:21.225" v="13997" actId="47"/>
        <pc:sldMkLst>
          <pc:docMk/>
          <pc:sldMk cId="910481654" sldId="283"/>
        </pc:sldMkLst>
        <pc:picChg chg="add mod">
          <ac:chgData name="大橋 雄喜" userId="d4519d60b9d8003d" providerId="LiveId" clId="{9F4203F1-A626-4ECC-8A35-1438E344D30B}" dt="2022-02-13T19:33:54.803" v="13995"/>
          <ac:picMkLst>
            <pc:docMk/>
            <pc:sldMk cId="910481654" sldId="283"/>
            <ac:picMk id="2" creationId="{E647D206-ECBA-4B99-AB0E-9E7A5400D346}"/>
          </ac:picMkLst>
        </pc:picChg>
      </pc:sldChg>
      <pc:sldMasterChg chg="modSldLayout">
        <pc:chgData name="大橋 雄喜" userId="d4519d60b9d8003d" providerId="LiveId" clId="{9F4203F1-A626-4ECC-8A35-1438E344D30B}" dt="2022-02-11T08:12:53.372" v="11593" actId="20577"/>
        <pc:sldMasterMkLst>
          <pc:docMk/>
          <pc:sldMasterMk cId="2563620226" sldId="2147483726"/>
        </pc:sldMasterMkLst>
        <pc:sldLayoutChg chg="modSp mod">
          <pc:chgData name="大橋 雄喜" userId="d4519d60b9d8003d" providerId="LiveId" clId="{9F4203F1-A626-4ECC-8A35-1438E344D30B}" dt="2022-02-11T08:12:53.372" v="11593" actId="20577"/>
          <pc:sldLayoutMkLst>
            <pc:docMk/>
            <pc:sldMasterMk cId="2563620226" sldId="2147483726"/>
            <pc:sldLayoutMk cId="1505386336" sldId="2147483732"/>
          </pc:sldLayoutMkLst>
          <pc:spChg chg="mod">
            <ac:chgData name="大橋 雄喜" userId="d4519d60b9d8003d" providerId="LiveId" clId="{9F4203F1-A626-4ECC-8A35-1438E344D30B}" dt="2022-02-11T08:12:53.372" v="11593" actId="20577"/>
            <ac:spMkLst>
              <pc:docMk/>
              <pc:sldMasterMk cId="2563620226" sldId="2147483726"/>
              <pc:sldLayoutMk cId="1505386336" sldId="2147483732"/>
              <ac:spMk id="4"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77A1A-F5FB-4CA8-9188-E620698F1238}" type="datetimeFigureOut">
              <a:rPr kumimoji="1" lang="ja-JP" altLang="en-US" smtClean="0"/>
              <a:t>2022/2/15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F051-25C7-4027-953B-42D2295D8BFD}" type="slidenum">
              <a:rPr kumimoji="1" lang="ja-JP" altLang="en-US" smtClean="0"/>
              <a:t>‹#›</a:t>
            </a:fld>
            <a:endParaRPr kumimoji="1" lang="ja-JP" altLang="en-US"/>
          </a:p>
        </p:txBody>
      </p:sp>
    </p:spTree>
    <p:extLst>
      <p:ext uri="{BB962C8B-B14F-4D97-AF65-F5344CB8AC3E}">
        <p14:creationId xmlns:p14="http://schemas.microsoft.com/office/powerpoint/2010/main" val="4997096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私は，音声認識</a:t>
            </a:r>
            <a:r>
              <a:rPr kumimoji="1" lang="en-US" altLang="ja-JP" dirty="0"/>
              <a:t>API</a:t>
            </a:r>
            <a:r>
              <a:rPr kumimoji="1" lang="ja-JP" altLang="en-US" dirty="0"/>
              <a:t>を用いた青空文庫の音声操作をする「青空文庫音読サイト」を開発しました．（クリック）</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1</a:t>
            </a:fld>
            <a:endParaRPr kumimoji="1" lang="ja-JP" altLang="en-US"/>
          </a:p>
        </p:txBody>
      </p:sp>
    </p:spTree>
    <p:extLst>
      <p:ext uri="{BB962C8B-B14F-4D97-AF65-F5344CB8AC3E}">
        <p14:creationId xmlns:p14="http://schemas.microsoft.com/office/powerpoint/2010/main" val="1211715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次に，開発したアプリの概要について説明します．</a:t>
            </a:r>
            <a:endParaRPr kumimoji="1" lang="en-US" altLang="ja-JP" dirty="0"/>
          </a:p>
          <a:p>
            <a:r>
              <a:rPr kumimoji="1" lang="ja-JP" altLang="en-US" dirty="0"/>
              <a:t>アプリ名は青空文庫音読サイトです．開発言語に</a:t>
            </a:r>
            <a:r>
              <a:rPr kumimoji="1" lang="en-US" altLang="ja-JP" dirty="0"/>
              <a:t>JavaScript</a:t>
            </a:r>
            <a:r>
              <a:rPr kumimoji="1" lang="ja-JP" altLang="en-US" dirty="0"/>
              <a:t>，</a:t>
            </a:r>
            <a:r>
              <a:rPr kumimoji="1" lang="en-US" altLang="ja-JP" dirty="0"/>
              <a:t>PHP</a:t>
            </a:r>
            <a:r>
              <a:rPr kumimoji="1" lang="ja-JP" altLang="en-US" dirty="0"/>
              <a:t>を使用した</a:t>
            </a:r>
            <a:r>
              <a:rPr kumimoji="1" lang="en-US" altLang="ja-JP" dirty="0"/>
              <a:t>Web</a:t>
            </a:r>
            <a:r>
              <a:rPr kumimoji="1" lang="ja-JP" altLang="en-US" dirty="0"/>
              <a:t>アプリです．</a:t>
            </a:r>
            <a:endParaRPr kumimoji="1" lang="en-US" altLang="ja-JP" dirty="0"/>
          </a:p>
          <a:p>
            <a:r>
              <a:rPr kumimoji="1" lang="ja-JP" altLang="en-US" dirty="0"/>
              <a:t>実装機能は主に６つありますが，その中から本研究の目的に最も関わる，合言葉での音声操作と（クリック）プロのアナウンサーが青空文庫の作品を朗読する既存サイトの「青空朗読」と「青空文庫音読サイト」の比較について説明します．</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10</a:t>
            </a:fld>
            <a:endParaRPr kumimoji="1" lang="ja-JP" altLang="en-US"/>
          </a:p>
        </p:txBody>
      </p:sp>
    </p:spTree>
    <p:extLst>
      <p:ext uri="{BB962C8B-B14F-4D97-AF65-F5344CB8AC3E}">
        <p14:creationId xmlns:p14="http://schemas.microsoft.com/office/powerpoint/2010/main" val="3614868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先に青空朗読との比較をします．個人的に良いと感じたほうには赤く色を付けます．</a:t>
            </a:r>
            <a:endParaRPr kumimoji="1" lang="en-US" altLang="ja-JP" dirty="0"/>
          </a:p>
          <a:p>
            <a:r>
              <a:rPr kumimoji="1" lang="ja-JP" altLang="en-US" dirty="0"/>
              <a:t>まずは，音読と朗読の違いです．（クリック）音読は書いてある文章を声に出して読むことであり，朗読は書いてある文章を場面の雰囲気や，作者の意図など気持ちを込めて声に出して読むことです．合成音声を（クリック）使用している本アプリは音読であるといえます．</a:t>
            </a:r>
            <a:endParaRPr kumimoji="1" lang="en-US" altLang="ja-JP" dirty="0"/>
          </a:p>
          <a:p>
            <a:r>
              <a:rPr kumimoji="1" lang="ja-JP" altLang="en-US" dirty="0"/>
              <a:t>また，青空朗読はアナウンサーが本文を読んでいるので，聞き取りやすいですが，（クリック）ひとつひとつの作品を作成する時間がかかるため作品数が少ないです．</a:t>
            </a:r>
            <a:endParaRPr kumimoji="1" lang="en-US" altLang="ja-JP" dirty="0"/>
          </a:p>
          <a:p>
            <a:r>
              <a:rPr kumimoji="1" lang="ja-JP" altLang="en-US" dirty="0"/>
              <a:t>それに比べて，青空文庫音読サイトは青空文庫にあるものであればすべて読むことができます．</a:t>
            </a:r>
            <a:endParaRPr kumimoji="1" lang="en-US" altLang="ja-JP" dirty="0"/>
          </a:p>
          <a:p>
            <a:r>
              <a:rPr kumimoji="1" lang="ja-JP" altLang="en-US" dirty="0"/>
              <a:t>そして，（クリック）青空朗読は文章がなく音声のみでの朗読のため，目が見える人には物足りなく感じてしまう可能性があります．（クリック）</a:t>
            </a:r>
            <a:endParaRPr kumimoji="1" lang="en-US" altLang="ja-JP" dirty="0"/>
          </a:p>
          <a:p>
            <a:r>
              <a:rPr kumimoji="1" lang="ja-JP" altLang="en-US" dirty="0"/>
              <a:t>これらの結果から，どちらも一長一短であるといえます．（クリック）</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11</a:t>
            </a:fld>
            <a:endParaRPr kumimoji="1" lang="ja-JP" altLang="en-US"/>
          </a:p>
        </p:txBody>
      </p:sp>
    </p:spTree>
    <p:extLst>
      <p:ext uri="{BB962C8B-B14F-4D97-AF65-F5344CB8AC3E}">
        <p14:creationId xmlns:p14="http://schemas.microsoft.com/office/powerpoint/2010/main" val="3509545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次に，合言葉での音声操作について説明します．</a:t>
            </a:r>
            <a:endParaRPr kumimoji="1" lang="en-US" altLang="ja-JP" dirty="0"/>
          </a:p>
          <a:p>
            <a:r>
              <a:rPr kumimoji="1" lang="ja-JP" altLang="en-US" dirty="0"/>
              <a:t>合言葉機能は音声認識中に合言葉を発声すると機能を実行します．</a:t>
            </a:r>
            <a:endParaRPr kumimoji="1" lang="en-US" altLang="ja-JP" dirty="0"/>
          </a:p>
          <a:p>
            <a:r>
              <a:rPr kumimoji="1" lang="ja-JP" altLang="en-US" dirty="0"/>
              <a:t>合言葉機能は３つあり，検索，再生・停止，戻る・次への合言葉で作品の検索，音読の再生・停止，ページの移動を行う予定でしたが，現在「検索」の合言葉しか実装できておりません．（クリック）</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12</a:t>
            </a:fld>
            <a:endParaRPr kumimoji="1" lang="ja-JP" altLang="en-US"/>
          </a:p>
        </p:txBody>
      </p:sp>
    </p:spTree>
    <p:extLst>
      <p:ext uri="{BB962C8B-B14F-4D97-AF65-F5344CB8AC3E}">
        <p14:creationId xmlns:p14="http://schemas.microsoft.com/office/powerpoint/2010/main" val="2449845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ここで青空文庫音読サイトのデモをお見せします．（クリック）</a:t>
            </a:r>
            <a:endParaRPr kumimoji="1" lang="en-US" altLang="ja-JP" dirty="0"/>
          </a:p>
          <a:p>
            <a:r>
              <a:rPr kumimoji="1" lang="ja-JP" altLang="en-US" dirty="0"/>
              <a:t>（動画）</a:t>
            </a:r>
            <a:endParaRPr kumimoji="1" lang="en-US" altLang="ja-JP" dirty="0"/>
          </a:p>
          <a:p>
            <a:r>
              <a:rPr kumimoji="1" lang="ja-JP" altLang="en-US" dirty="0"/>
              <a:t>このように合成音声は日本語の場合，漢字の読み方が多いことから正しく読むことが難しいです．（クリック）</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13</a:t>
            </a:fld>
            <a:endParaRPr kumimoji="1" lang="ja-JP" altLang="en-US"/>
          </a:p>
        </p:txBody>
      </p:sp>
    </p:spTree>
    <p:extLst>
      <p:ext uri="{BB962C8B-B14F-4D97-AF65-F5344CB8AC3E}">
        <p14:creationId xmlns:p14="http://schemas.microsoft.com/office/powerpoint/2010/main" val="1430816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最後になりましたが，研究のまとめです．</a:t>
            </a:r>
            <a:endParaRPr kumimoji="1" lang="en-US" altLang="ja-JP" dirty="0"/>
          </a:p>
          <a:p>
            <a:r>
              <a:rPr kumimoji="1" lang="ja-JP" altLang="en-US" dirty="0"/>
              <a:t>結果的には青空文庫音読サイトを一部完成させ，稼働できる形にはなりました．</a:t>
            </a:r>
            <a:endParaRPr kumimoji="1" lang="en-US" altLang="ja-JP" dirty="0"/>
          </a:p>
          <a:p>
            <a:r>
              <a:rPr kumimoji="1" lang="ja-JP" altLang="en-US" dirty="0"/>
              <a:t>しかし，「マウス操作をしない音声操作のみでの実装」や「本文の自動スクロール」などの機能改善，「ユーザテストの実施不足」などの課題も残されています．</a:t>
            </a:r>
            <a:endParaRPr kumimoji="1" lang="en-US" altLang="ja-JP" dirty="0"/>
          </a:p>
          <a:p>
            <a:r>
              <a:rPr kumimoji="1" lang="ja-JP" altLang="en-US" dirty="0"/>
              <a:t>本アプリの展望としてスマートスピーカーのように手軽に利用できるようにすることです．</a:t>
            </a:r>
            <a:endParaRPr kumimoji="1" lang="en-US" altLang="ja-JP" dirty="0"/>
          </a:p>
          <a:p>
            <a:r>
              <a:rPr kumimoji="1" lang="ja-JP" altLang="en-US" dirty="0"/>
              <a:t>以上を持ちまして，「青空文庫音読サイト」の発表を終わります．ご清聴ありがとうございました．</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14</a:t>
            </a:fld>
            <a:endParaRPr kumimoji="1" lang="ja-JP" altLang="en-US"/>
          </a:p>
        </p:txBody>
      </p:sp>
    </p:spTree>
    <p:extLst>
      <p:ext uri="{BB962C8B-B14F-4D97-AF65-F5344CB8AC3E}">
        <p14:creationId xmlns:p14="http://schemas.microsoft.com/office/powerpoint/2010/main" val="2529359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発表の流れとしましては，研究で「青空文庫音読サイト」を開発した背景と目的，キーワード，そして，アプリの概要を話します．そのあと，研究のまとめを簡潔に話します．</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2</a:t>
            </a:fld>
            <a:endParaRPr kumimoji="1" lang="ja-JP" altLang="en-US"/>
          </a:p>
        </p:txBody>
      </p:sp>
    </p:spTree>
    <p:extLst>
      <p:ext uri="{BB962C8B-B14F-4D97-AF65-F5344CB8AC3E}">
        <p14:creationId xmlns:p14="http://schemas.microsoft.com/office/powerpoint/2010/main" val="292023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パソコンやスマホなど便利なものをより便利にすること，また，健常者だけでなく，紙ベースでの読書が難しい目や手に身体障がいを持っている方にブラウザで読書をスマートスピーカーのように楽しんでもらうことを，研究の目的とし，ボイスユーザインタフェースに配慮してアプリの開発を行い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以上の目的を踏まえて，研究の背景である（クリック）「スマートスピーカー」「身体障がいの壁」について説明します．（クリック）</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3</a:t>
            </a:fld>
            <a:endParaRPr kumimoji="1" lang="ja-JP" altLang="en-US"/>
          </a:p>
        </p:txBody>
      </p:sp>
    </p:spTree>
    <p:extLst>
      <p:ext uri="{BB962C8B-B14F-4D97-AF65-F5344CB8AC3E}">
        <p14:creationId xmlns:p14="http://schemas.microsoft.com/office/powerpoint/2010/main" val="118111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スマートスピーカーとは，対話型の音声操作に対応した</a:t>
            </a:r>
            <a:r>
              <a:rPr kumimoji="1" lang="en-US" altLang="ja-JP" dirty="0"/>
              <a:t>AI</a:t>
            </a:r>
            <a:r>
              <a:rPr kumimoji="1" lang="ja-JP" altLang="en-US" dirty="0"/>
              <a:t>アシスタント機能を持つスピーカーです．内蔵されているマイクで音声を認識し，情報の検索や，連携（れんけい）家電の操作もできます．代表的な例としては，（クリック）</a:t>
            </a:r>
            <a:r>
              <a:rPr kumimoji="1" lang="en-US" altLang="ja-JP" dirty="0"/>
              <a:t>Alexa</a:t>
            </a:r>
            <a:r>
              <a:rPr kumimoji="1" lang="ja-JP" altLang="en-US" dirty="0"/>
              <a:t>（アレクサ）を内蔵している，アマゾンエコーや，（クリック）</a:t>
            </a:r>
            <a:r>
              <a:rPr kumimoji="1" lang="en-US" altLang="ja-JP" dirty="0"/>
              <a:t>Google Home</a:t>
            </a:r>
            <a:r>
              <a:rPr kumimoji="1" lang="ja-JP" altLang="en-US" dirty="0"/>
              <a:t>などがあります．</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4</a:t>
            </a:fld>
            <a:endParaRPr kumimoji="1" lang="ja-JP" altLang="en-US"/>
          </a:p>
        </p:txBody>
      </p:sp>
    </p:spTree>
    <p:extLst>
      <p:ext uri="{BB962C8B-B14F-4D97-AF65-F5344CB8AC3E}">
        <p14:creationId xmlns:p14="http://schemas.microsoft.com/office/powerpoint/2010/main" val="769553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読書する上で目や手に身体障がいを持っている方には大きな壁があります．（クリック）目の身体障がいは見えないことから紙ベースの読書，手の身体障がいはパソコンの操作，紙がめくれないことから紙ベースの読書の両方が困難であるということです．そのため，（クリック）ブラウザで気軽に読書ができればいいと考えました．（クリック）</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5</a:t>
            </a:fld>
            <a:endParaRPr kumimoji="1" lang="ja-JP" altLang="en-US"/>
          </a:p>
        </p:txBody>
      </p:sp>
    </p:spTree>
    <p:extLst>
      <p:ext uri="{BB962C8B-B14F-4D97-AF65-F5344CB8AC3E}">
        <p14:creationId xmlns:p14="http://schemas.microsoft.com/office/powerpoint/2010/main" val="422225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研究を理解する上でのキーワードである音声認識，音声合成，</a:t>
            </a:r>
            <a:r>
              <a:rPr kumimoji="1" lang="en-US" altLang="ja-JP" dirty="0"/>
              <a:t>VUI</a:t>
            </a:r>
            <a:r>
              <a:rPr kumimoji="1" lang="ja-JP" altLang="en-US" dirty="0"/>
              <a:t>の順に説明します．（クリック）</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6</a:t>
            </a:fld>
            <a:endParaRPr kumimoji="1" lang="ja-JP" altLang="en-US"/>
          </a:p>
        </p:txBody>
      </p:sp>
    </p:spTree>
    <p:extLst>
      <p:ext uri="{BB962C8B-B14F-4D97-AF65-F5344CB8AC3E}">
        <p14:creationId xmlns:p14="http://schemas.microsoft.com/office/powerpoint/2010/main" val="420911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音声認識とは，人間の声などをコンピュータに認識させることであり，コンピュータにより，音声データをテキストデータに変換する技術です．</a:t>
            </a:r>
            <a:endParaRPr kumimoji="1" lang="en-US" altLang="ja-JP" dirty="0"/>
          </a:p>
          <a:p>
            <a:r>
              <a:rPr kumimoji="1" lang="ja-JP" altLang="en-US" dirty="0"/>
              <a:t>音声で文字列を入力する機能だけを「音声入力」または「ディクテーション」とよび，（クリック）音声でアプリを操作する機能のことを（クリック）「音声操作」といいます．</a:t>
            </a:r>
            <a:endParaRPr kumimoji="1" lang="en-US" altLang="ja-JP" dirty="0"/>
          </a:p>
          <a:p>
            <a:r>
              <a:rPr kumimoji="1" lang="ja-JP" altLang="en-US" dirty="0"/>
              <a:t>本研究では，検索バーに検索する内容を表示するために「音声入力」を，青空文庫の書籍を音読させるために音声で操作する「音声操作」を使用しています．（クリック）</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7</a:t>
            </a:fld>
            <a:endParaRPr kumimoji="1" lang="ja-JP" altLang="en-US"/>
          </a:p>
        </p:txBody>
      </p:sp>
    </p:spTree>
    <p:extLst>
      <p:ext uri="{BB962C8B-B14F-4D97-AF65-F5344CB8AC3E}">
        <p14:creationId xmlns:p14="http://schemas.microsoft.com/office/powerpoint/2010/main" val="1467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次に音声合成です．</a:t>
            </a:r>
            <a:endParaRPr kumimoji="1" lang="en-US" altLang="ja-JP" dirty="0"/>
          </a:p>
          <a:p>
            <a:r>
              <a:rPr kumimoji="1" lang="ja-JP" altLang="en-US" dirty="0"/>
              <a:t>テキストを入力し，望む言語内容の音声を生成することを（クリック）「テキスト音声合成」と呼び，音声合成により合成された音声を（クリック）「合成音声」とよびます．</a:t>
            </a:r>
            <a:endParaRPr kumimoji="1" lang="en-US" altLang="ja-JP" dirty="0"/>
          </a:p>
          <a:p>
            <a:r>
              <a:rPr kumimoji="1" lang="ja-JP" altLang="en-US" dirty="0"/>
              <a:t>本研究でも書籍の内容を音読するために使用しています．音声合成には合成音声を生成する場合の属性があり，その属性とは，（クリック）話速・大きさ・音高・音色（おんしょく）・性別の５つがあります．そのうち，本研究で設定できる属性は，「話速」，「大きさ」，「音高」，「性別」（クリック）の４つであり，「音色」の細かい設定はできません．（クリック）</a:t>
            </a:r>
            <a:endParaRPr kumimoji="1" lang="en-US" altLang="ja-JP" dirty="0"/>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8</a:t>
            </a:fld>
            <a:endParaRPr kumimoji="1" lang="ja-JP" altLang="en-US"/>
          </a:p>
        </p:txBody>
      </p:sp>
    </p:spTree>
    <p:extLst>
      <p:ext uri="{BB962C8B-B14F-4D97-AF65-F5344CB8AC3E}">
        <p14:creationId xmlns:p14="http://schemas.microsoft.com/office/powerpoint/2010/main" val="91657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続いては</a:t>
            </a:r>
            <a:r>
              <a:rPr kumimoji="1" lang="en-US" altLang="ja-JP" dirty="0"/>
              <a:t>VUI</a:t>
            </a:r>
            <a:r>
              <a:rPr kumimoji="1" lang="ja-JP" altLang="en-US" dirty="0"/>
              <a:t>・ボイスユーザインタフェースについてです．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ボイスインタフェースは，コンピュータと人間のやり取りを，音声によって行う音声操作や，システムからの応答を合成音声によって，伝達する方式です．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ボイスユーザインタフェースの処理手順は，代表的なものが３つあります．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まず，「音声から文字への変換」（クリック），これは，ユーザの発話を音声認識によりテキストに変換することです．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次に，「発話と処理のつなぎ合わせ」（クリック），これは，ユーザの発話に対して対応する特定の処理を行うものです．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最後に，「テキストから合成音声による伝達」（クリック），これは検索結果により</a:t>
            </a:r>
            <a:r>
              <a:rPr kumimoji="1" lang="en-US" altLang="ja-JP" dirty="0"/>
              <a:t>HTML</a:t>
            </a:r>
            <a:r>
              <a:rPr kumimoji="1" lang="ja-JP" altLang="en-US" dirty="0"/>
              <a:t>に出力したテキストを合成音声によりユーザに伝達することです．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また，音声認識と音声合成の部分については本研究で用いている</a:t>
            </a:r>
            <a:r>
              <a:rPr kumimoji="1" lang="en-US" altLang="ja-JP" dirty="0"/>
              <a:t>Web Speech API</a:t>
            </a:r>
            <a:r>
              <a:rPr kumimoji="1" lang="ja-JP" altLang="en-US" dirty="0"/>
              <a:t>で実現できます．</a:t>
            </a:r>
            <a:endParaRPr kumimoji="1" lang="en-US" altLang="ja-JP" dirty="0"/>
          </a:p>
          <a:p>
            <a:r>
              <a:rPr kumimoji="1" lang="ja-JP" altLang="en-US" dirty="0"/>
              <a:t>このように音声認識・発話理解・音声合成の</a:t>
            </a:r>
            <a:r>
              <a:rPr kumimoji="1" lang="en-US" altLang="ja-JP" dirty="0"/>
              <a:t>3</a:t>
            </a:r>
            <a:r>
              <a:rPr kumimoji="1" lang="ja-JP" altLang="en-US" dirty="0"/>
              <a:t>つの要素とバックエンドアプリケーションから構成されるシステムを，逐次的処理と呼びます．（クリック）</a:t>
            </a:r>
          </a:p>
        </p:txBody>
      </p:sp>
      <p:sp>
        <p:nvSpPr>
          <p:cNvPr id="4" name="スライド番号プレースホルダー 3"/>
          <p:cNvSpPr>
            <a:spLocks noGrp="1"/>
          </p:cNvSpPr>
          <p:nvPr>
            <p:ph type="sldNum" sz="quarter" idx="5"/>
          </p:nvPr>
        </p:nvSpPr>
        <p:spPr/>
        <p:txBody>
          <a:bodyPr/>
          <a:lstStyle/>
          <a:p>
            <a:fld id="{1BB9F051-25C7-4027-953B-42D2295D8BFD}" type="slidenum">
              <a:rPr kumimoji="1" lang="ja-JP" altLang="en-US" smtClean="0"/>
              <a:t>9</a:t>
            </a:fld>
            <a:endParaRPr kumimoji="1" lang="ja-JP" altLang="en-US"/>
          </a:p>
        </p:txBody>
      </p:sp>
    </p:spTree>
    <p:extLst>
      <p:ext uri="{BB962C8B-B14F-4D97-AF65-F5344CB8AC3E}">
        <p14:creationId xmlns:p14="http://schemas.microsoft.com/office/powerpoint/2010/main" val="103286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80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spTree>
    <p:extLst>
      <p:ext uri="{BB962C8B-B14F-4D97-AF65-F5344CB8AC3E}">
        <p14:creationId xmlns:p14="http://schemas.microsoft.com/office/powerpoint/2010/main" val="1122551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spTree>
    <p:extLst>
      <p:ext uri="{BB962C8B-B14F-4D97-AF65-F5344CB8AC3E}">
        <p14:creationId xmlns:p14="http://schemas.microsoft.com/office/powerpoint/2010/main" val="2132516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spTree>
    <p:extLst>
      <p:ext uri="{BB962C8B-B14F-4D97-AF65-F5344CB8AC3E}">
        <p14:creationId xmlns:p14="http://schemas.microsoft.com/office/powerpoint/2010/main" val="672795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7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spTree>
    <p:extLst>
      <p:ext uri="{BB962C8B-B14F-4D97-AF65-F5344CB8AC3E}">
        <p14:creationId xmlns:p14="http://schemas.microsoft.com/office/powerpoint/2010/main" val="31127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spTree>
    <p:extLst>
      <p:ext uri="{BB962C8B-B14F-4D97-AF65-F5344CB8AC3E}">
        <p14:creationId xmlns:p14="http://schemas.microsoft.com/office/powerpoint/2010/main" val="377788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4" name="Footer Placeholder 3"/>
          <p:cNvSpPr>
            <a:spLocks noGrp="1"/>
          </p:cNvSpPr>
          <p:nvPr>
            <p:ph type="ftr" sz="quarter" idx="11"/>
          </p:nvPr>
        </p:nvSpPr>
        <p:spPr/>
        <p:txBody>
          <a:bodyPr/>
          <a:lstStyle/>
          <a:p>
            <a:r>
              <a:rPr kumimoji="1" lang="ja-JP" altLang="en-US" dirty="0"/>
              <a:t>青空文庫音読サイト　</a:t>
            </a:r>
            <a:r>
              <a:rPr kumimoji="1" lang="en-US" altLang="ja-JP" dirty="0"/>
              <a:t>1810990082 </a:t>
            </a:r>
            <a:r>
              <a:rPr kumimoji="1" lang="ja-JP" altLang="en-US" dirty="0"/>
              <a:t>大橋雄喜</a:t>
            </a:r>
          </a:p>
        </p:txBody>
      </p:sp>
      <p:sp>
        <p:nvSpPr>
          <p:cNvPr id="5" name="Slide Number Placeholder 4"/>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spTree>
    <p:extLst>
      <p:ext uri="{BB962C8B-B14F-4D97-AF65-F5344CB8AC3E}">
        <p14:creationId xmlns:p14="http://schemas.microsoft.com/office/powerpoint/2010/main" val="150538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spTree>
    <p:extLst>
      <p:ext uri="{BB962C8B-B14F-4D97-AF65-F5344CB8AC3E}">
        <p14:creationId xmlns:p14="http://schemas.microsoft.com/office/powerpoint/2010/main" val="1014499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8B2FB59-52A7-47F1-86F5-F002D9EC7146}" type="datetimeFigureOut">
              <a:rPr kumimoji="1" lang="ja-JP" altLang="en-US" smtClean="0"/>
              <a:t>2022/2/15</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C8E9C80-A18B-49D3-A754-ADA6404C8AE6}" type="slidenum">
              <a:rPr kumimoji="1" lang="ja-JP" altLang="en-US" smtClean="0"/>
              <a:t>‹#›</a:t>
            </a:fld>
            <a:endParaRPr kumimoji="1" lang="ja-JP" altLang="en-US"/>
          </a:p>
        </p:txBody>
      </p:sp>
    </p:spTree>
    <p:extLst>
      <p:ext uri="{BB962C8B-B14F-4D97-AF65-F5344CB8AC3E}">
        <p14:creationId xmlns:p14="http://schemas.microsoft.com/office/powerpoint/2010/main" val="372385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B2FB59-52A7-47F1-86F5-F002D9EC7146}" type="datetimeFigureOut">
              <a:rPr kumimoji="1" lang="ja-JP" altLang="en-US" smtClean="0"/>
              <a:t>2022/2/15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C8E9C80-A18B-49D3-A754-ADA6404C8AE6}" type="slidenum">
              <a:rPr kumimoji="1" lang="ja-JP" altLang="en-US" smtClean="0"/>
              <a:t>‹#›</a:t>
            </a:fld>
            <a:endParaRPr kumimoji="1" lang="ja-JP" altLang="en-US"/>
          </a:p>
        </p:txBody>
      </p:sp>
    </p:spTree>
    <p:extLst>
      <p:ext uri="{BB962C8B-B14F-4D97-AF65-F5344CB8AC3E}">
        <p14:creationId xmlns:p14="http://schemas.microsoft.com/office/powerpoint/2010/main" val="1343666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8B2FB59-52A7-47F1-86F5-F002D9EC7146}" type="datetimeFigureOut">
              <a:rPr kumimoji="1" lang="ja-JP" altLang="en-US" smtClean="0"/>
              <a:t>2022/2/15</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C8E9C80-A18B-49D3-A754-ADA6404C8AE6}"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202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10.png"/><Relationship Id="rId12" Type="http://schemas.openxmlformats.org/officeDocument/2006/relationships/image" Target="../media/image2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20.png"/><Relationship Id="rId5" Type="http://schemas.openxmlformats.org/officeDocument/2006/relationships/image" Target="../media/image8.png"/><Relationship Id="rId15" Type="http://schemas.openxmlformats.org/officeDocument/2006/relationships/image" Target="../media/image24.svg"/><Relationship Id="rId10" Type="http://schemas.openxmlformats.org/officeDocument/2006/relationships/image" Target="../media/image19.svg"/><Relationship Id="rId4" Type="http://schemas.openxmlformats.org/officeDocument/2006/relationships/image" Target="../media/image16.sv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6ABB4F-7DF1-4F1B-A794-647EB592ED24}"/>
              </a:ext>
            </a:extLst>
          </p:cNvPr>
          <p:cNvSpPr>
            <a:spLocks noGrp="1"/>
          </p:cNvSpPr>
          <p:nvPr>
            <p:ph type="ctrTitle"/>
          </p:nvPr>
        </p:nvSpPr>
        <p:spPr>
          <a:xfrm>
            <a:off x="1187115" y="1866232"/>
            <a:ext cx="9817769" cy="2387600"/>
          </a:xfrm>
        </p:spPr>
        <p:txBody>
          <a:bodyPr anchor="ctr">
            <a:normAutofit/>
          </a:bodyPr>
          <a:lstStyle/>
          <a:p>
            <a:pPr algn="ctr">
              <a:lnSpc>
                <a:spcPct val="125000"/>
              </a:lnSpc>
            </a:pPr>
            <a:r>
              <a:rPr kumimoji="1" lang="ja-JP" altLang="en-US" sz="7200" dirty="0"/>
              <a:t>青空文庫音読サイト</a:t>
            </a:r>
            <a:br>
              <a:rPr kumimoji="1" lang="en-US" altLang="ja-JP" dirty="0"/>
            </a:br>
            <a:r>
              <a:rPr kumimoji="1" lang="ja-JP" altLang="en-US" sz="4000" dirty="0"/>
              <a:t>音声認識</a:t>
            </a:r>
            <a:r>
              <a:rPr kumimoji="1" lang="en-US" altLang="ja-JP" sz="4000" dirty="0"/>
              <a:t>API</a:t>
            </a:r>
            <a:r>
              <a:rPr kumimoji="1" lang="ja-JP" altLang="en-US" sz="4000" dirty="0"/>
              <a:t>を用いた青空文庫の音声操作</a:t>
            </a:r>
            <a:endParaRPr kumimoji="1" lang="ja-JP" altLang="en-US" dirty="0"/>
          </a:p>
        </p:txBody>
      </p:sp>
      <p:sp>
        <p:nvSpPr>
          <p:cNvPr id="3" name="字幕 2">
            <a:extLst>
              <a:ext uri="{FF2B5EF4-FFF2-40B4-BE49-F238E27FC236}">
                <a16:creationId xmlns:a16="http://schemas.microsoft.com/office/drawing/2014/main" id="{02CEE963-EFAF-405F-98B2-51968BBCF442}"/>
              </a:ext>
            </a:extLst>
          </p:cNvPr>
          <p:cNvSpPr>
            <a:spLocks noGrp="1"/>
          </p:cNvSpPr>
          <p:nvPr>
            <p:ph type="subTitle" idx="1"/>
          </p:nvPr>
        </p:nvSpPr>
        <p:spPr>
          <a:xfrm>
            <a:off x="1524000" y="4564565"/>
            <a:ext cx="9144000" cy="1655762"/>
          </a:xfrm>
        </p:spPr>
        <p:txBody>
          <a:bodyPr>
            <a:normAutofit fontScale="92500" lnSpcReduction="10000"/>
          </a:bodyPr>
          <a:lstStyle/>
          <a:p>
            <a:pPr algn="r"/>
            <a:r>
              <a:rPr kumimoji="1" lang="ja-JP" altLang="en-US" sz="3200" dirty="0">
                <a:solidFill>
                  <a:schemeClr val="tx2">
                    <a:lumMod val="75000"/>
                  </a:schemeClr>
                </a:solidFill>
              </a:rPr>
              <a:t>情報物理研究室</a:t>
            </a:r>
            <a:endParaRPr kumimoji="1" lang="en-US" altLang="ja-JP" sz="3200" dirty="0">
              <a:solidFill>
                <a:schemeClr val="tx2">
                  <a:lumMod val="75000"/>
                </a:schemeClr>
              </a:solidFill>
            </a:endParaRPr>
          </a:p>
          <a:p>
            <a:pPr algn="r"/>
            <a:r>
              <a:rPr lang="en-US" altLang="ja-JP" sz="3200" dirty="0">
                <a:solidFill>
                  <a:schemeClr val="tx2">
                    <a:lumMod val="75000"/>
                  </a:schemeClr>
                </a:solidFill>
              </a:rPr>
              <a:t>1810990082</a:t>
            </a:r>
          </a:p>
          <a:p>
            <a:pPr algn="r"/>
            <a:r>
              <a:rPr kumimoji="1" lang="ja-JP" altLang="en-US" sz="3200" dirty="0">
                <a:solidFill>
                  <a:schemeClr val="tx2">
                    <a:lumMod val="75000"/>
                  </a:schemeClr>
                </a:solidFill>
              </a:rPr>
              <a:t>大橋 雄喜</a:t>
            </a:r>
          </a:p>
        </p:txBody>
      </p:sp>
    </p:spTree>
    <p:extLst>
      <p:ext uri="{BB962C8B-B14F-4D97-AF65-F5344CB8AC3E}">
        <p14:creationId xmlns:p14="http://schemas.microsoft.com/office/powerpoint/2010/main" val="2672801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98D9CC-4F20-4DFC-894B-803B558FDDA0}"/>
              </a:ext>
            </a:extLst>
          </p:cNvPr>
          <p:cNvSpPr>
            <a:spLocks noGrp="1"/>
          </p:cNvSpPr>
          <p:nvPr>
            <p:ph type="title"/>
          </p:nvPr>
        </p:nvSpPr>
        <p:spPr/>
        <p:txBody>
          <a:bodyPr>
            <a:normAutofit/>
          </a:bodyPr>
          <a:lstStyle/>
          <a:p>
            <a:pPr algn="ctr"/>
            <a:r>
              <a:rPr kumimoji="1" lang="ja-JP" altLang="en-US" sz="5400" dirty="0"/>
              <a:t>アプリの概要</a:t>
            </a:r>
          </a:p>
        </p:txBody>
      </p:sp>
      <p:graphicFrame>
        <p:nvGraphicFramePr>
          <p:cNvPr id="3" name="表 3">
            <a:extLst>
              <a:ext uri="{FF2B5EF4-FFF2-40B4-BE49-F238E27FC236}">
                <a16:creationId xmlns:a16="http://schemas.microsoft.com/office/drawing/2014/main" id="{D1EC79BC-C3EE-4489-BC14-849E5BC49FD5}"/>
              </a:ext>
            </a:extLst>
          </p:cNvPr>
          <p:cNvGraphicFramePr>
            <a:graphicFrameLocks noGrp="1"/>
          </p:cNvGraphicFramePr>
          <p:nvPr>
            <p:extLst>
              <p:ext uri="{D42A27DB-BD31-4B8C-83A1-F6EECF244321}">
                <p14:modId xmlns:p14="http://schemas.microsoft.com/office/powerpoint/2010/main" val="2452182054"/>
              </p:ext>
            </p:extLst>
          </p:nvPr>
        </p:nvGraphicFramePr>
        <p:xfrm>
          <a:off x="925630" y="2310062"/>
          <a:ext cx="10340740" cy="3513220"/>
        </p:xfrm>
        <a:graphic>
          <a:graphicData uri="http://schemas.openxmlformats.org/drawingml/2006/table">
            <a:tbl>
              <a:tblPr>
                <a:tableStyleId>{5C22544A-7EE6-4342-B048-85BDC9FD1C3A}</a:tableStyleId>
              </a:tblPr>
              <a:tblGrid>
                <a:gridCol w="2186893">
                  <a:extLst>
                    <a:ext uri="{9D8B030D-6E8A-4147-A177-3AD203B41FA5}">
                      <a16:colId xmlns:a16="http://schemas.microsoft.com/office/drawing/2014/main" val="2185194019"/>
                    </a:ext>
                  </a:extLst>
                </a:gridCol>
                <a:gridCol w="3595345">
                  <a:extLst>
                    <a:ext uri="{9D8B030D-6E8A-4147-A177-3AD203B41FA5}">
                      <a16:colId xmlns:a16="http://schemas.microsoft.com/office/drawing/2014/main" val="2016490635"/>
                    </a:ext>
                  </a:extLst>
                </a:gridCol>
                <a:gridCol w="4558502">
                  <a:extLst>
                    <a:ext uri="{9D8B030D-6E8A-4147-A177-3AD203B41FA5}">
                      <a16:colId xmlns:a16="http://schemas.microsoft.com/office/drawing/2014/main" val="3833300809"/>
                    </a:ext>
                  </a:extLst>
                </a:gridCol>
              </a:tblGrid>
              <a:tr h="702644">
                <a:tc>
                  <a:txBody>
                    <a:bodyPr/>
                    <a:lstStyle/>
                    <a:p>
                      <a:pPr algn="ctr"/>
                      <a:r>
                        <a:rPr kumimoji="1" lang="ja-JP" altLang="en-US" sz="2800" dirty="0"/>
                        <a:t>アプリ名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a:r>
                        <a:rPr kumimoji="1" lang="ja-JP" altLang="en-US" sz="2800" dirty="0"/>
                        <a:t>青空文庫音読サイト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707894952"/>
                  </a:ext>
                </a:extLst>
              </a:tr>
              <a:tr h="702644">
                <a:tc>
                  <a:txBody>
                    <a:bodyPr/>
                    <a:lstStyle/>
                    <a:p>
                      <a:pPr algn="ctr"/>
                      <a:r>
                        <a:rPr kumimoji="1" lang="ja-JP" altLang="en-US" sz="2800" dirty="0"/>
                        <a:t>開発言語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a:r>
                        <a:rPr kumimoji="1" lang="en-US" altLang="ja-JP" sz="2800" dirty="0"/>
                        <a:t>JavaScript </a:t>
                      </a:r>
                      <a:r>
                        <a:rPr kumimoji="1" lang="ja-JP" altLang="en-US" sz="2800" dirty="0"/>
                        <a:t>・ </a:t>
                      </a:r>
                      <a:r>
                        <a:rPr kumimoji="1" lang="en-US" altLang="ja-JP" sz="2800" dirty="0"/>
                        <a:t>PHP</a:t>
                      </a:r>
                      <a:endParaRPr kumimoji="1" lang="ja-JP" alt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656665585"/>
                  </a:ext>
                </a:extLst>
              </a:tr>
              <a:tr h="702644">
                <a:tc rowSpan="3">
                  <a:txBody>
                    <a:bodyPr/>
                    <a:lstStyle/>
                    <a:p>
                      <a:pPr algn="ctr"/>
                      <a:r>
                        <a:rPr kumimoji="1" lang="ja-JP" altLang="en-US" sz="2800" dirty="0"/>
                        <a:t>実装機能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2800" dirty="0"/>
                        <a:t>本文表示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2800" dirty="0"/>
                        <a:t>検索バー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1174183"/>
                  </a:ext>
                </a:extLst>
              </a:tr>
              <a:tr h="702644">
                <a:tc vMerge="1">
                  <a:txBody>
                    <a:bodyPr/>
                    <a:lstStyle/>
                    <a:p>
                      <a:endParaRPr kumimoji="1" lang="ja-JP" altLang="en-US"/>
                    </a:p>
                  </a:txBody>
                  <a:tcPr/>
                </a:tc>
                <a:tc>
                  <a:txBody>
                    <a:bodyPr/>
                    <a:lstStyle/>
                    <a:p>
                      <a:pPr algn="ctr"/>
                      <a:r>
                        <a:rPr kumimoji="1" lang="ja-JP" altLang="en-US" sz="2800" dirty="0"/>
                        <a:t>合言葉での音声操作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b="0" dirty="0"/>
                        <a:t>話速・音高の設定スライダー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5540197"/>
                  </a:ext>
                </a:extLst>
              </a:tr>
              <a:tr h="702644">
                <a:tc vMerge="1">
                  <a:txBody>
                    <a:bodyPr/>
                    <a:lstStyle/>
                    <a:p>
                      <a:endParaRPr kumimoji="1" lang="ja-JP" altLang="en-US"/>
                    </a:p>
                  </a:txBody>
                  <a:tcPr/>
                </a:tc>
                <a:tc>
                  <a:txBody>
                    <a:bodyPr/>
                    <a:lstStyle/>
                    <a:p>
                      <a:pPr algn="ctr"/>
                      <a:r>
                        <a:rPr kumimoji="1" lang="ja-JP" altLang="en-US" sz="2800" dirty="0"/>
                        <a:t>合成音声での音読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b="0" dirty="0"/>
                        <a:t>おすすめ書籍のスライダー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120072"/>
                  </a:ext>
                </a:extLst>
              </a:tr>
            </a:tbl>
          </a:graphicData>
        </a:graphic>
      </p:graphicFrame>
      <p:sp>
        <p:nvSpPr>
          <p:cNvPr id="5" name="正方形/長方形 4">
            <a:extLst>
              <a:ext uri="{FF2B5EF4-FFF2-40B4-BE49-F238E27FC236}">
                <a16:creationId xmlns:a16="http://schemas.microsoft.com/office/drawing/2014/main" id="{FEDB6F19-ACAC-4992-94D3-B9E661315A3D}"/>
              </a:ext>
            </a:extLst>
          </p:cNvPr>
          <p:cNvSpPr/>
          <p:nvPr/>
        </p:nvSpPr>
        <p:spPr>
          <a:xfrm>
            <a:off x="3096126" y="4427621"/>
            <a:ext cx="3609474" cy="673768"/>
          </a:xfrm>
          <a:prstGeom prst="rect">
            <a:avLst/>
          </a:prstGeom>
          <a:solidFill>
            <a:srgbClr val="FF0000">
              <a:alpha val="22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FF5C400-4C4E-47A0-8AA8-DFF288BBF0B0}"/>
              </a:ext>
            </a:extLst>
          </p:cNvPr>
          <p:cNvSpPr/>
          <p:nvPr/>
        </p:nvSpPr>
        <p:spPr>
          <a:xfrm>
            <a:off x="3096126" y="2310062"/>
            <a:ext cx="8170244" cy="673768"/>
          </a:xfrm>
          <a:prstGeom prst="rect">
            <a:avLst/>
          </a:prstGeom>
          <a:solidFill>
            <a:srgbClr val="FF0000">
              <a:alpha val="22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172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6CA530-5229-4E53-B317-35E9AB478F90}"/>
              </a:ext>
            </a:extLst>
          </p:cNvPr>
          <p:cNvSpPr>
            <a:spLocks noGrp="1"/>
          </p:cNvSpPr>
          <p:nvPr>
            <p:ph type="title"/>
          </p:nvPr>
        </p:nvSpPr>
        <p:spPr/>
        <p:txBody>
          <a:bodyPr/>
          <a:lstStyle/>
          <a:p>
            <a:pPr algn="ctr"/>
            <a:r>
              <a:rPr lang="ja-JP" altLang="en-US" dirty="0"/>
              <a:t>既存サイト「青空朗読」との比較</a:t>
            </a:r>
            <a:endParaRPr kumimoji="1" lang="ja-JP" altLang="en-US" dirty="0"/>
          </a:p>
        </p:txBody>
      </p:sp>
      <p:graphicFrame>
        <p:nvGraphicFramePr>
          <p:cNvPr id="7" name="表 7">
            <a:extLst>
              <a:ext uri="{FF2B5EF4-FFF2-40B4-BE49-F238E27FC236}">
                <a16:creationId xmlns:a16="http://schemas.microsoft.com/office/drawing/2014/main" id="{13549A99-008C-4BCD-94AA-136ABE284AF9}"/>
              </a:ext>
            </a:extLst>
          </p:cNvPr>
          <p:cNvGraphicFramePr>
            <a:graphicFrameLocks noGrp="1"/>
          </p:cNvGraphicFramePr>
          <p:nvPr>
            <p:extLst>
              <p:ext uri="{D42A27DB-BD31-4B8C-83A1-F6EECF244321}">
                <p14:modId xmlns:p14="http://schemas.microsoft.com/office/powerpoint/2010/main" val="1161957312"/>
              </p:ext>
            </p:extLst>
          </p:nvPr>
        </p:nvGraphicFramePr>
        <p:xfrm>
          <a:off x="359343" y="2053389"/>
          <a:ext cx="9554677" cy="4101968"/>
        </p:xfrm>
        <a:graphic>
          <a:graphicData uri="http://schemas.openxmlformats.org/drawingml/2006/table">
            <a:tbl>
              <a:tblPr firstRow="1" bandRow="1">
                <a:tableStyleId>{5C22544A-7EE6-4342-B048-85BDC9FD1C3A}</a:tableStyleId>
              </a:tblPr>
              <a:tblGrid>
                <a:gridCol w="2051131">
                  <a:extLst>
                    <a:ext uri="{9D8B030D-6E8A-4147-A177-3AD203B41FA5}">
                      <a16:colId xmlns:a16="http://schemas.microsoft.com/office/drawing/2014/main" val="4202680624"/>
                    </a:ext>
                  </a:extLst>
                </a:gridCol>
                <a:gridCol w="3751773">
                  <a:extLst>
                    <a:ext uri="{9D8B030D-6E8A-4147-A177-3AD203B41FA5}">
                      <a16:colId xmlns:a16="http://schemas.microsoft.com/office/drawing/2014/main" val="989569943"/>
                    </a:ext>
                  </a:extLst>
                </a:gridCol>
                <a:gridCol w="3751773">
                  <a:extLst>
                    <a:ext uri="{9D8B030D-6E8A-4147-A177-3AD203B41FA5}">
                      <a16:colId xmlns:a16="http://schemas.microsoft.com/office/drawing/2014/main" val="2253392719"/>
                    </a:ext>
                  </a:extLst>
                </a:gridCol>
              </a:tblGrid>
              <a:tr h="789272">
                <a:tc>
                  <a:txBody>
                    <a:bodyPr/>
                    <a:lstStyle/>
                    <a:p>
                      <a:pPr algn="ctr"/>
                      <a:endParaRPr kumimoji="1" lang="ja-JP" alt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r>
                        <a:rPr kumimoji="1" lang="ja-JP" altLang="en-US" sz="2800" b="0" i="0" u="none" dirty="0">
                          <a:effectLst>
                            <a:outerShdw blurRad="38100" dist="38100" dir="2700000" algn="tl">
                              <a:srgbClr val="000000">
                                <a:alpha val="43137"/>
                              </a:srgbClr>
                            </a:outerShdw>
                          </a:effectLst>
                        </a:rPr>
                        <a:t>青空文庫音読サイト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b="0" i="0" u="none" dirty="0">
                          <a:effectLst>
                            <a:outerShdw blurRad="38100" dist="38100" dir="2700000" algn="tl">
                              <a:srgbClr val="000000">
                                <a:alpha val="43137"/>
                              </a:srgbClr>
                            </a:outerShdw>
                          </a:effectLst>
                        </a:rPr>
                        <a:t>青空朗読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5177447"/>
                  </a:ext>
                </a:extLst>
              </a:tr>
              <a:tr h="789272">
                <a:tc>
                  <a:txBody>
                    <a:bodyPr/>
                    <a:lstStyle/>
                    <a:p>
                      <a:pPr algn="ctr"/>
                      <a:r>
                        <a:rPr kumimoji="1" lang="ja-JP" altLang="en-US" sz="2800" dirty="0"/>
                        <a:t>アプリ名の</a:t>
                      </a:r>
                      <a:endParaRPr kumimoji="1" lang="en-US" altLang="ja-JP" sz="2800" dirty="0"/>
                    </a:p>
                    <a:p>
                      <a:pPr algn="ctr"/>
                      <a:r>
                        <a:rPr kumimoji="1" lang="ja-JP" altLang="en-US" sz="2800" dirty="0"/>
                        <a:t>由来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dirty="0"/>
                        <a:t>音読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dirty="0"/>
                        <a:t>朗読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4678029"/>
                  </a:ext>
                </a:extLst>
              </a:tr>
              <a:tr h="789272">
                <a:tc>
                  <a:txBody>
                    <a:bodyPr/>
                    <a:lstStyle/>
                    <a:p>
                      <a:pPr algn="ctr"/>
                      <a:r>
                        <a:rPr kumimoji="1" lang="ja-JP" altLang="en-US" sz="2800" dirty="0"/>
                        <a:t>音声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a:t>合成音声</a:t>
                      </a:r>
                      <a:endParaRPr kumimoji="1" lang="ja-JP" alt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dirty="0"/>
                        <a:t>アナウンサー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821966"/>
                  </a:ext>
                </a:extLst>
              </a:tr>
              <a:tr h="789272">
                <a:tc>
                  <a:txBody>
                    <a:bodyPr/>
                    <a:lstStyle/>
                    <a:p>
                      <a:pPr algn="ctr"/>
                      <a:r>
                        <a:rPr kumimoji="1" lang="ja-JP" altLang="en-US" sz="2800" dirty="0"/>
                        <a:t>作品数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dirty="0"/>
                        <a:t>青空文庫にあるもの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dirty="0"/>
                        <a:t>少ない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127623"/>
                  </a:ext>
                </a:extLst>
              </a:tr>
              <a:tr h="789272">
                <a:tc>
                  <a:txBody>
                    <a:bodyPr/>
                    <a:lstStyle/>
                    <a:p>
                      <a:pPr algn="ctr"/>
                      <a:r>
                        <a:rPr kumimoji="1" lang="ja-JP" altLang="en-US" sz="2800" dirty="0"/>
                        <a:t>本文の有無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a:t>有</a:t>
                      </a:r>
                      <a:endParaRPr kumimoji="1" lang="ja-JP" alt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dirty="0"/>
                        <a:t>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878106"/>
                  </a:ext>
                </a:extLst>
              </a:tr>
            </a:tbl>
          </a:graphicData>
        </a:graphic>
      </p:graphicFrame>
      <p:pic>
        <p:nvPicPr>
          <p:cNvPr id="9" name="Picture 10">
            <a:extLst>
              <a:ext uri="{FF2B5EF4-FFF2-40B4-BE49-F238E27FC236}">
                <a16:creationId xmlns:a16="http://schemas.microsoft.com/office/drawing/2014/main" id="{6AB75256-12A5-4EC9-A57B-9C0823D6B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05" y="2543850"/>
            <a:ext cx="3959947" cy="2639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2C2C87ED-64F2-4956-A285-60BEA5EC54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140"/>
          <a:stretch/>
        </p:blipFill>
        <p:spPr bwMode="auto">
          <a:xfrm>
            <a:off x="9175706" y="4159514"/>
            <a:ext cx="3959947" cy="21610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06F6A354-2C7F-41C0-A2E1-B3EB97EE6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615" y="3537852"/>
            <a:ext cx="3959947" cy="2639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9B170987-95E1-4F70-9653-E3AF82DD6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4920" y="4252027"/>
            <a:ext cx="3537080" cy="235805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57DC31D9-08B9-4453-8C79-5B479E02E801}"/>
              </a:ext>
            </a:extLst>
          </p:cNvPr>
          <p:cNvSpPr/>
          <p:nvPr/>
        </p:nvSpPr>
        <p:spPr>
          <a:xfrm>
            <a:off x="6168754" y="2846139"/>
            <a:ext cx="3745266" cy="906421"/>
          </a:xfrm>
          <a:prstGeom prst="rect">
            <a:avLst/>
          </a:prstGeom>
          <a:solidFill>
            <a:srgbClr val="FF0000">
              <a:alpha val="22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FA2FE05-08F6-4B18-B6DE-0275B5DEE942}"/>
              </a:ext>
            </a:extLst>
          </p:cNvPr>
          <p:cNvSpPr/>
          <p:nvPr/>
        </p:nvSpPr>
        <p:spPr>
          <a:xfrm>
            <a:off x="6168754" y="3816122"/>
            <a:ext cx="3745266" cy="756198"/>
          </a:xfrm>
          <a:prstGeom prst="rect">
            <a:avLst/>
          </a:prstGeom>
          <a:solidFill>
            <a:srgbClr val="FF0000">
              <a:alpha val="22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E2FB156-CE05-4214-9FDA-E88227C91C33}"/>
              </a:ext>
            </a:extLst>
          </p:cNvPr>
          <p:cNvSpPr/>
          <p:nvPr/>
        </p:nvSpPr>
        <p:spPr>
          <a:xfrm>
            <a:off x="2414016" y="4568534"/>
            <a:ext cx="3754738" cy="756199"/>
          </a:xfrm>
          <a:prstGeom prst="rect">
            <a:avLst/>
          </a:prstGeom>
          <a:solidFill>
            <a:srgbClr val="FF0000">
              <a:alpha val="22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5CB4E012-BB79-409E-835F-3D7F4B1D1F84}"/>
              </a:ext>
            </a:extLst>
          </p:cNvPr>
          <p:cNvSpPr/>
          <p:nvPr/>
        </p:nvSpPr>
        <p:spPr>
          <a:xfrm>
            <a:off x="2414016" y="5388294"/>
            <a:ext cx="3754738" cy="740144"/>
          </a:xfrm>
          <a:prstGeom prst="rect">
            <a:avLst/>
          </a:prstGeom>
          <a:solidFill>
            <a:srgbClr val="FF0000">
              <a:alpha val="22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678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6CA530-5229-4E53-B317-35E9AB478F90}"/>
              </a:ext>
            </a:extLst>
          </p:cNvPr>
          <p:cNvSpPr>
            <a:spLocks noGrp="1"/>
          </p:cNvSpPr>
          <p:nvPr>
            <p:ph type="title"/>
          </p:nvPr>
        </p:nvSpPr>
        <p:spPr/>
        <p:txBody>
          <a:bodyPr/>
          <a:lstStyle/>
          <a:p>
            <a:r>
              <a:rPr lang="ja-JP" altLang="en-US" sz="4000" dirty="0"/>
              <a:t>アプリの概要　</a:t>
            </a:r>
            <a:r>
              <a:rPr lang="ja-JP" altLang="en-US" sz="5400" dirty="0"/>
              <a:t>合言葉での音声操作</a:t>
            </a:r>
            <a:endParaRPr kumimoji="1" lang="ja-JP" altLang="en-US" dirty="0"/>
          </a:p>
        </p:txBody>
      </p:sp>
      <p:sp>
        <p:nvSpPr>
          <p:cNvPr id="6" name="テキスト ボックス 5">
            <a:extLst>
              <a:ext uri="{FF2B5EF4-FFF2-40B4-BE49-F238E27FC236}">
                <a16:creationId xmlns:a16="http://schemas.microsoft.com/office/drawing/2014/main" id="{D06A74B9-1D6E-4C9F-9578-4E7D0445842C}"/>
              </a:ext>
            </a:extLst>
          </p:cNvPr>
          <p:cNvSpPr txBox="1"/>
          <p:nvPr/>
        </p:nvSpPr>
        <p:spPr>
          <a:xfrm>
            <a:off x="1676400" y="1737360"/>
            <a:ext cx="8839200" cy="584775"/>
          </a:xfrm>
          <a:prstGeom prst="rect">
            <a:avLst/>
          </a:prstGeom>
          <a:noFill/>
        </p:spPr>
        <p:txBody>
          <a:bodyPr wrap="square" rtlCol="0">
            <a:spAutoFit/>
          </a:bodyPr>
          <a:lstStyle/>
          <a:p>
            <a:r>
              <a:rPr kumimoji="1" lang="ja-JP" altLang="en-US" sz="3200" dirty="0"/>
              <a:t>音声認識中に合言葉を発声すると機能を実行する</a:t>
            </a:r>
          </a:p>
        </p:txBody>
      </p:sp>
      <p:sp>
        <p:nvSpPr>
          <p:cNvPr id="9" name="コンテンツ プレースホルダー 2">
            <a:extLst>
              <a:ext uri="{FF2B5EF4-FFF2-40B4-BE49-F238E27FC236}">
                <a16:creationId xmlns:a16="http://schemas.microsoft.com/office/drawing/2014/main" id="{4E81742B-1C60-4364-9018-AA08F5087916}"/>
              </a:ext>
            </a:extLst>
          </p:cNvPr>
          <p:cNvSpPr>
            <a:spLocks noGrp="1"/>
          </p:cNvSpPr>
          <p:nvPr>
            <p:ph idx="1"/>
          </p:nvPr>
        </p:nvSpPr>
        <p:spPr>
          <a:xfrm>
            <a:off x="1676400" y="2549041"/>
            <a:ext cx="3827646" cy="3546959"/>
          </a:xfrm>
        </p:spPr>
        <p:txBody>
          <a:bodyPr>
            <a:normAutofit lnSpcReduction="10000"/>
          </a:bodyPr>
          <a:lstStyle/>
          <a:p>
            <a:pPr>
              <a:lnSpc>
                <a:spcPct val="200000"/>
              </a:lnSpc>
              <a:buFont typeface="Wingdings" panose="05000000000000000000" pitchFamily="2" charset="2"/>
              <a:buChar char="l"/>
            </a:pPr>
            <a:r>
              <a:rPr lang="ja-JP" altLang="en-US" sz="3600" dirty="0"/>
              <a:t>検索</a:t>
            </a:r>
            <a:endParaRPr kumimoji="1" lang="en-US" altLang="ja-JP" sz="3600" dirty="0"/>
          </a:p>
          <a:p>
            <a:pPr>
              <a:lnSpc>
                <a:spcPct val="200000"/>
              </a:lnSpc>
              <a:buFont typeface="Wingdings" panose="05000000000000000000" pitchFamily="2" charset="2"/>
              <a:buChar char="l"/>
            </a:pPr>
            <a:r>
              <a:rPr lang="ja-JP" altLang="en-US" sz="3600" dirty="0"/>
              <a:t>再生，停止</a:t>
            </a:r>
            <a:endParaRPr lang="en-US" altLang="ja-JP" sz="3600" dirty="0"/>
          </a:p>
          <a:p>
            <a:pPr>
              <a:lnSpc>
                <a:spcPct val="200000"/>
              </a:lnSpc>
              <a:buFont typeface="Wingdings" panose="05000000000000000000" pitchFamily="2" charset="2"/>
              <a:buChar char="l"/>
            </a:pPr>
            <a:r>
              <a:rPr kumimoji="1" lang="ja-JP" altLang="en-US" sz="3600" dirty="0"/>
              <a:t>戻る，次へ</a:t>
            </a:r>
          </a:p>
        </p:txBody>
      </p:sp>
      <p:pic>
        <p:nvPicPr>
          <p:cNvPr id="9220" name="Picture 4" descr="つづきはWEBで2">
            <a:extLst>
              <a:ext uri="{FF2B5EF4-FFF2-40B4-BE49-F238E27FC236}">
                <a16:creationId xmlns:a16="http://schemas.microsoft.com/office/drawing/2014/main" id="{1248D6BA-6CF3-495F-8AC2-AEC74A6A0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640" y="2286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61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2CB605-01E8-4810-B401-D3E23164C375}"/>
              </a:ext>
            </a:extLst>
          </p:cNvPr>
          <p:cNvSpPr txBox="1"/>
          <p:nvPr/>
        </p:nvSpPr>
        <p:spPr>
          <a:xfrm>
            <a:off x="2049161" y="0"/>
            <a:ext cx="8093676" cy="923330"/>
          </a:xfrm>
          <a:prstGeom prst="rect">
            <a:avLst/>
          </a:prstGeom>
          <a:noFill/>
        </p:spPr>
        <p:txBody>
          <a:bodyPr wrap="square" rtlCol="0">
            <a:spAutoFit/>
          </a:bodyPr>
          <a:lstStyle/>
          <a:p>
            <a:r>
              <a:rPr kumimoji="1" lang="ja-JP" altLang="en-US" sz="5400" dirty="0">
                <a:solidFill>
                  <a:schemeClr val="tx2">
                    <a:lumMod val="50000"/>
                  </a:schemeClr>
                </a:solidFill>
                <a:effectLst>
                  <a:outerShdw blurRad="38100" dist="38100" dir="2700000" algn="tl">
                    <a:srgbClr val="000000">
                      <a:alpha val="43137"/>
                    </a:srgbClr>
                  </a:outerShdw>
                </a:effectLst>
              </a:rPr>
              <a:t>青空文庫音読サイトのデモ</a:t>
            </a:r>
          </a:p>
        </p:txBody>
      </p:sp>
      <p:pic>
        <p:nvPicPr>
          <p:cNvPr id="7" name="Web Speech API - Google Chrome 2022-02-14 04-59-10">
            <a:hlinkClick r:id="" action="ppaction://media"/>
            <a:extLst>
              <a:ext uri="{FF2B5EF4-FFF2-40B4-BE49-F238E27FC236}">
                <a16:creationId xmlns:a16="http://schemas.microsoft.com/office/drawing/2014/main" id="{A4AEC1A2-1CDA-4B67-ABD4-0E5A11EE6D01}"/>
              </a:ext>
            </a:extLst>
          </p:cNvPr>
          <p:cNvPicPr>
            <a:picLocks noChangeAspect="1"/>
          </p:cNvPicPr>
          <p:nvPr>
            <a:videoFile r:link="rId1"/>
            <p:extLst>
              <p:ext uri="{DAA4B4D4-6D71-4841-9C94-3DE7FCFB9230}">
                <p14:media xmlns:p14="http://schemas.microsoft.com/office/powerpoint/2010/main" r:embed="rId2">
                  <p14:trim st="7473" end="2926.3125"/>
                </p14:media>
              </p:ext>
            </p:extLst>
          </p:nvPr>
        </p:nvPicPr>
        <p:blipFill>
          <a:blip r:embed="rId5">
            <a:lum contrast="-20000"/>
          </a:blip>
          <a:stretch>
            <a:fillRect/>
          </a:stretch>
        </p:blipFill>
        <p:spPr>
          <a:xfrm>
            <a:off x="735228" y="923330"/>
            <a:ext cx="10721544" cy="5695820"/>
          </a:xfrm>
          <a:prstGeom prst="rect">
            <a:avLst/>
          </a:prstGeom>
          <a:ln>
            <a:solidFill>
              <a:schemeClr val="tx1"/>
            </a:solidFill>
          </a:ln>
        </p:spPr>
      </p:pic>
      <p:sp>
        <p:nvSpPr>
          <p:cNvPr id="8" name="テキスト ボックス 7">
            <a:extLst>
              <a:ext uri="{FF2B5EF4-FFF2-40B4-BE49-F238E27FC236}">
                <a16:creationId xmlns:a16="http://schemas.microsoft.com/office/drawing/2014/main" id="{EDA5F3C0-5319-46D7-904D-D90FF3E3AD36}"/>
              </a:ext>
            </a:extLst>
          </p:cNvPr>
          <p:cNvSpPr txBox="1"/>
          <p:nvPr/>
        </p:nvSpPr>
        <p:spPr>
          <a:xfrm>
            <a:off x="1605348" y="5428688"/>
            <a:ext cx="8981303" cy="584775"/>
          </a:xfrm>
          <a:prstGeom prst="rect">
            <a:avLst/>
          </a:prstGeom>
          <a:solidFill>
            <a:schemeClr val="tx2">
              <a:lumMod val="50000"/>
            </a:schemeClr>
          </a:solidFill>
          <a:ln>
            <a:solidFill>
              <a:schemeClr val="tx2">
                <a:lumMod val="50000"/>
              </a:schemeClr>
            </a:solidFill>
          </a:ln>
        </p:spPr>
        <p:txBody>
          <a:bodyPr wrap="square" rtlCol="0">
            <a:spAutoFit/>
          </a:bodyPr>
          <a:lstStyle/>
          <a:p>
            <a:pPr algn="ctr"/>
            <a:r>
              <a:rPr kumimoji="1" lang="en-US" altLang="ja-JP" sz="3200" dirty="0">
                <a:solidFill>
                  <a:schemeClr val="bg1">
                    <a:lumMod val="95000"/>
                  </a:schemeClr>
                </a:solidFill>
              </a:rPr>
              <a:t>1.</a:t>
            </a:r>
            <a:r>
              <a:rPr kumimoji="1" lang="ja-JP" altLang="en-US" sz="3200" dirty="0">
                <a:solidFill>
                  <a:schemeClr val="bg1">
                    <a:lumMod val="95000"/>
                  </a:schemeClr>
                </a:solidFill>
              </a:rPr>
              <a:t>　「検索　作品名」と発言し検索</a:t>
            </a:r>
          </a:p>
        </p:txBody>
      </p:sp>
      <p:sp>
        <p:nvSpPr>
          <p:cNvPr id="9" name="テキスト ボックス 8">
            <a:extLst>
              <a:ext uri="{FF2B5EF4-FFF2-40B4-BE49-F238E27FC236}">
                <a16:creationId xmlns:a16="http://schemas.microsoft.com/office/drawing/2014/main" id="{E64722F9-B968-4D75-9A41-26D3B19857EA}"/>
              </a:ext>
            </a:extLst>
          </p:cNvPr>
          <p:cNvSpPr txBox="1"/>
          <p:nvPr/>
        </p:nvSpPr>
        <p:spPr>
          <a:xfrm>
            <a:off x="1605347" y="5428687"/>
            <a:ext cx="8981303" cy="584775"/>
          </a:xfrm>
          <a:prstGeom prst="rect">
            <a:avLst/>
          </a:prstGeom>
          <a:solidFill>
            <a:schemeClr val="tx2">
              <a:lumMod val="50000"/>
            </a:schemeClr>
          </a:solidFill>
          <a:ln>
            <a:solidFill>
              <a:schemeClr val="tx2">
                <a:lumMod val="50000"/>
              </a:schemeClr>
            </a:solidFill>
          </a:ln>
        </p:spPr>
        <p:txBody>
          <a:bodyPr wrap="square" rtlCol="0">
            <a:spAutoFit/>
          </a:bodyPr>
          <a:lstStyle/>
          <a:p>
            <a:pPr algn="ctr"/>
            <a:r>
              <a:rPr kumimoji="1" lang="en-US" altLang="ja-JP" sz="3200" dirty="0">
                <a:solidFill>
                  <a:schemeClr val="bg1">
                    <a:lumMod val="95000"/>
                  </a:schemeClr>
                </a:solidFill>
              </a:rPr>
              <a:t>2.</a:t>
            </a:r>
            <a:r>
              <a:rPr kumimoji="1" lang="ja-JP" altLang="en-US" sz="3200" dirty="0">
                <a:solidFill>
                  <a:schemeClr val="bg1">
                    <a:lumMod val="95000"/>
                  </a:schemeClr>
                </a:solidFill>
              </a:rPr>
              <a:t>　再生ボタンをクリックすることで音読を開始</a:t>
            </a:r>
          </a:p>
        </p:txBody>
      </p:sp>
      <p:sp>
        <p:nvSpPr>
          <p:cNvPr id="10" name="テキスト ボックス 9">
            <a:extLst>
              <a:ext uri="{FF2B5EF4-FFF2-40B4-BE49-F238E27FC236}">
                <a16:creationId xmlns:a16="http://schemas.microsoft.com/office/drawing/2014/main" id="{B5FD349E-AC2A-4310-94B0-7A7E04C2EBCD}"/>
              </a:ext>
            </a:extLst>
          </p:cNvPr>
          <p:cNvSpPr txBox="1"/>
          <p:nvPr/>
        </p:nvSpPr>
        <p:spPr>
          <a:xfrm>
            <a:off x="1605347" y="5439143"/>
            <a:ext cx="8981303" cy="584775"/>
          </a:xfrm>
          <a:prstGeom prst="rect">
            <a:avLst/>
          </a:prstGeom>
          <a:solidFill>
            <a:schemeClr val="tx2">
              <a:lumMod val="50000"/>
            </a:schemeClr>
          </a:solidFill>
          <a:ln>
            <a:solidFill>
              <a:schemeClr val="tx2">
                <a:lumMod val="50000"/>
              </a:schemeClr>
            </a:solidFill>
          </a:ln>
        </p:spPr>
        <p:txBody>
          <a:bodyPr wrap="square" rtlCol="0">
            <a:spAutoFit/>
          </a:bodyPr>
          <a:lstStyle/>
          <a:p>
            <a:pPr algn="ctr"/>
            <a:r>
              <a:rPr kumimoji="1" lang="en-US" altLang="ja-JP" sz="3200" dirty="0">
                <a:solidFill>
                  <a:schemeClr val="bg1">
                    <a:lumMod val="95000"/>
                  </a:schemeClr>
                </a:solidFill>
              </a:rPr>
              <a:t>3.</a:t>
            </a:r>
            <a:r>
              <a:rPr kumimoji="1" lang="ja-JP" altLang="en-US" sz="3200" dirty="0">
                <a:solidFill>
                  <a:schemeClr val="bg1">
                    <a:lumMod val="95000"/>
                  </a:schemeClr>
                </a:solidFill>
              </a:rPr>
              <a:t>　停止ボタンをクリックすることで音読を停止</a:t>
            </a:r>
          </a:p>
        </p:txBody>
      </p:sp>
    </p:spTree>
    <p:extLst>
      <p:ext uri="{BB962C8B-B14F-4D97-AF65-F5344CB8AC3E}">
        <p14:creationId xmlns:p14="http://schemas.microsoft.com/office/powerpoint/2010/main" val="138237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6" fill="hold"/>
                                        <p:tgtEl>
                                          <p:spTgt spid="7"/>
                                        </p:tgtEl>
                                      </p:cBhvr>
                                    </p:cmd>
                                  </p:childTnLst>
                                </p:cTn>
                              </p:par>
                              <p:par>
                                <p:cTn id="7" presetID="1" presetClass="entr"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10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22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98D9CC-4F20-4DFC-894B-803B558FDDA0}"/>
              </a:ext>
            </a:extLst>
          </p:cNvPr>
          <p:cNvSpPr>
            <a:spLocks noGrp="1"/>
          </p:cNvSpPr>
          <p:nvPr>
            <p:ph type="title"/>
          </p:nvPr>
        </p:nvSpPr>
        <p:spPr>
          <a:xfrm>
            <a:off x="1097280" y="804041"/>
            <a:ext cx="10058400" cy="933319"/>
          </a:xfrm>
        </p:spPr>
        <p:txBody>
          <a:bodyPr>
            <a:normAutofit/>
          </a:bodyPr>
          <a:lstStyle/>
          <a:p>
            <a:pPr algn="ctr"/>
            <a:r>
              <a:rPr lang="ja-JP" altLang="en-US" sz="5400" dirty="0"/>
              <a:t>まとめ</a:t>
            </a:r>
            <a:endParaRPr kumimoji="1" lang="ja-JP" altLang="en-US" sz="5400" dirty="0"/>
          </a:p>
        </p:txBody>
      </p:sp>
      <p:graphicFrame>
        <p:nvGraphicFramePr>
          <p:cNvPr id="3" name="表 3">
            <a:extLst>
              <a:ext uri="{FF2B5EF4-FFF2-40B4-BE49-F238E27FC236}">
                <a16:creationId xmlns:a16="http://schemas.microsoft.com/office/drawing/2014/main" id="{D1EC79BC-C3EE-4489-BC14-849E5BC49FD5}"/>
              </a:ext>
            </a:extLst>
          </p:cNvPr>
          <p:cNvGraphicFramePr>
            <a:graphicFrameLocks noGrp="1"/>
          </p:cNvGraphicFramePr>
          <p:nvPr>
            <p:extLst>
              <p:ext uri="{D42A27DB-BD31-4B8C-83A1-F6EECF244321}">
                <p14:modId xmlns:p14="http://schemas.microsoft.com/office/powerpoint/2010/main" val="455475601"/>
              </p:ext>
            </p:extLst>
          </p:nvPr>
        </p:nvGraphicFramePr>
        <p:xfrm>
          <a:off x="956110" y="1848436"/>
          <a:ext cx="10340740" cy="3410587"/>
        </p:xfrm>
        <a:graphic>
          <a:graphicData uri="http://schemas.openxmlformats.org/drawingml/2006/table">
            <a:tbl>
              <a:tblPr>
                <a:tableStyleId>{5C22544A-7EE6-4342-B048-85BDC9FD1C3A}</a:tableStyleId>
              </a:tblPr>
              <a:tblGrid>
                <a:gridCol w="1594585">
                  <a:extLst>
                    <a:ext uri="{9D8B030D-6E8A-4147-A177-3AD203B41FA5}">
                      <a16:colId xmlns:a16="http://schemas.microsoft.com/office/drawing/2014/main" val="2185194019"/>
                    </a:ext>
                  </a:extLst>
                </a:gridCol>
                <a:gridCol w="8746155">
                  <a:extLst>
                    <a:ext uri="{9D8B030D-6E8A-4147-A177-3AD203B41FA5}">
                      <a16:colId xmlns:a16="http://schemas.microsoft.com/office/drawing/2014/main" val="2016490635"/>
                    </a:ext>
                  </a:extLst>
                </a:gridCol>
              </a:tblGrid>
              <a:tr h="1150959">
                <a:tc>
                  <a:txBody>
                    <a:bodyPr/>
                    <a:lstStyle/>
                    <a:p>
                      <a:pPr algn="ctr"/>
                      <a:r>
                        <a:rPr kumimoji="1" lang="ja-JP" altLang="en-US" sz="2800" dirty="0"/>
                        <a:t>結果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b="1" dirty="0">
                          <a:solidFill>
                            <a:srgbClr val="FF0000"/>
                          </a:solidFill>
                        </a:rPr>
                        <a:t>ブラウザ</a:t>
                      </a:r>
                      <a:r>
                        <a:rPr lang="ja-JP" altLang="en-US" sz="2800" dirty="0"/>
                        <a:t>での音声認識</a:t>
                      </a:r>
                      <a:r>
                        <a:rPr lang="en-US" altLang="ja-JP" sz="2800" dirty="0"/>
                        <a:t>API</a:t>
                      </a:r>
                      <a:r>
                        <a:rPr lang="ja-JP" altLang="en-US" sz="2800" dirty="0"/>
                        <a:t>を用いた</a:t>
                      </a:r>
                      <a:endParaRPr lang="en-US" altLang="ja-JP" sz="2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dirty="0"/>
                        <a:t>青空文庫の音読システム</a:t>
                      </a:r>
                      <a:endParaRPr lang="en-US" altLang="ja-JP"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7894952"/>
                  </a:ext>
                </a:extLst>
              </a:tr>
              <a:tr h="1241529">
                <a:tc>
                  <a:txBody>
                    <a:bodyPr/>
                    <a:lstStyle/>
                    <a:p>
                      <a:pPr algn="ctr"/>
                      <a:r>
                        <a:rPr kumimoji="1" lang="ja-JP" altLang="en-US" sz="2800" dirty="0"/>
                        <a:t>課題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2800" b="0" dirty="0"/>
                        <a:t>マウス操作をしない音声操作のみでの実装など機能改善</a:t>
                      </a:r>
                      <a:endParaRPr kumimoji="1" lang="en-US" altLang="ja-JP" sz="2800" b="0" dirty="0"/>
                    </a:p>
                    <a:p>
                      <a:pPr algn="ctr"/>
                      <a:r>
                        <a:rPr kumimoji="1" lang="ja-JP" altLang="en-US" sz="2800" b="0" dirty="0"/>
                        <a:t>ユーザテストの実施不足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5540197"/>
                  </a:ext>
                </a:extLst>
              </a:tr>
              <a:tr h="1018099">
                <a:tc>
                  <a:txBody>
                    <a:bodyPr/>
                    <a:lstStyle/>
                    <a:p>
                      <a:pPr algn="ctr"/>
                      <a:r>
                        <a:rPr kumimoji="1" lang="ja-JP" altLang="en-US" sz="2800" dirty="0"/>
                        <a:t>展望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2800" b="0" dirty="0"/>
                        <a:t>スマートスピーカーのように手軽に</a:t>
                      </a:r>
                      <a:endParaRPr kumimoji="1" lang="en-US" altLang="ja-JP" sz="2800" b="0" dirty="0"/>
                    </a:p>
                    <a:p>
                      <a:pPr algn="ctr"/>
                      <a:r>
                        <a:rPr kumimoji="1" lang="ja-JP" altLang="en-US" sz="2800" b="0" dirty="0"/>
                        <a:t>利用できるようにすること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120072"/>
                  </a:ext>
                </a:extLst>
              </a:tr>
            </a:tbl>
          </a:graphicData>
        </a:graphic>
      </p:graphicFrame>
      <p:sp>
        <p:nvSpPr>
          <p:cNvPr id="4" name="テキスト ボックス 3">
            <a:extLst>
              <a:ext uri="{FF2B5EF4-FFF2-40B4-BE49-F238E27FC236}">
                <a16:creationId xmlns:a16="http://schemas.microsoft.com/office/drawing/2014/main" id="{6061BCB0-6F2A-47D7-9B9A-082A4A2F96A1}"/>
              </a:ext>
            </a:extLst>
          </p:cNvPr>
          <p:cNvSpPr txBox="1"/>
          <p:nvPr/>
        </p:nvSpPr>
        <p:spPr>
          <a:xfrm>
            <a:off x="1662074" y="5361656"/>
            <a:ext cx="10340740" cy="954107"/>
          </a:xfrm>
          <a:prstGeom prst="rect">
            <a:avLst/>
          </a:prstGeom>
          <a:noFill/>
        </p:spPr>
        <p:txBody>
          <a:bodyPr wrap="square" rtlCol="0">
            <a:spAutoFit/>
          </a:bodyPr>
          <a:lstStyle/>
          <a:p>
            <a:pPr algn="r"/>
            <a:r>
              <a:rPr kumimoji="1" lang="ja-JP" altLang="en-US" sz="2800" dirty="0"/>
              <a:t>青空文庫音読サイト </a:t>
            </a:r>
            <a:r>
              <a:rPr kumimoji="1" lang="en-US" altLang="ja-JP" sz="2800" dirty="0"/>
              <a:t>- </a:t>
            </a:r>
            <a:r>
              <a:rPr kumimoji="1" lang="ja-JP" altLang="en-US" sz="2800" dirty="0"/>
              <a:t>音声認識</a:t>
            </a:r>
            <a:r>
              <a:rPr kumimoji="1" lang="en-US" altLang="ja-JP" sz="2800" dirty="0"/>
              <a:t>API</a:t>
            </a:r>
            <a:r>
              <a:rPr kumimoji="1" lang="ja-JP" altLang="en-US" sz="2800" dirty="0"/>
              <a:t>を用いた青空文庫の音声操作 </a:t>
            </a:r>
            <a:r>
              <a:rPr kumimoji="1" lang="en-US" altLang="ja-JP" sz="2800" dirty="0"/>
              <a:t>- </a:t>
            </a:r>
            <a:r>
              <a:rPr kumimoji="1" lang="ja-JP" altLang="en-US" sz="2800" dirty="0"/>
              <a:t>　</a:t>
            </a:r>
            <a:r>
              <a:rPr kumimoji="1" lang="en-US" altLang="ja-JP" sz="2800" dirty="0"/>
              <a:t>1810990082</a:t>
            </a:r>
            <a:r>
              <a:rPr kumimoji="1" lang="ja-JP" altLang="en-US" sz="2800" dirty="0"/>
              <a:t>　大橋雄喜</a:t>
            </a:r>
          </a:p>
        </p:txBody>
      </p:sp>
    </p:spTree>
    <p:extLst>
      <p:ext uri="{BB962C8B-B14F-4D97-AF65-F5344CB8AC3E}">
        <p14:creationId xmlns:p14="http://schemas.microsoft.com/office/powerpoint/2010/main" val="164666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1D1E2D-5AFD-4913-A2FF-5045DCA33A7B}"/>
              </a:ext>
            </a:extLst>
          </p:cNvPr>
          <p:cNvSpPr>
            <a:spLocks noGrp="1"/>
          </p:cNvSpPr>
          <p:nvPr>
            <p:ph type="title"/>
          </p:nvPr>
        </p:nvSpPr>
        <p:spPr/>
        <p:txBody>
          <a:bodyPr>
            <a:normAutofit/>
          </a:bodyPr>
          <a:lstStyle/>
          <a:p>
            <a:pPr algn="ctr"/>
            <a:r>
              <a:rPr lang="ja-JP" altLang="en-US" sz="5400" dirty="0"/>
              <a:t>発表の流れ</a:t>
            </a:r>
            <a:endParaRPr kumimoji="1" lang="ja-JP" altLang="en-US" sz="5400" dirty="0"/>
          </a:p>
        </p:txBody>
      </p:sp>
      <p:sp>
        <p:nvSpPr>
          <p:cNvPr id="3" name="コンテンツ プレースホルダー 2">
            <a:extLst>
              <a:ext uri="{FF2B5EF4-FFF2-40B4-BE49-F238E27FC236}">
                <a16:creationId xmlns:a16="http://schemas.microsoft.com/office/drawing/2014/main" id="{47EEE472-444E-48DA-ADB6-10CAF55CE2C7}"/>
              </a:ext>
            </a:extLst>
          </p:cNvPr>
          <p:cNvSpPr>
            <a:spLocks noGrp="1"/>
          </p:cNvSpPr>
          <p:nvPr>
            <p:ph idx="1"/>
          </p:nvPr>
        </p:nvSpPr>
        <p:spPr/>
        <p:txBody>
          <a:bodyPr>
            <a:normAutofit fontScale="62500" lnSpcReduction="20000"/>
          </a:bodyPr>
          <a:lstStyle/>
          <a:p>
            <a:pPr marL="514350" indent="-514350">
              <a:lnSpc>
                <a:spcPct val="200000"/>
              </a:lnSpc>
              <a:buFont typeface="+mj-lt"/>
              <a:buAutoNum type="arabicPeriod"/>
            </a:pPr>
            <a:r>
              <a:rPr kumimoji="1" lang="ja-JP" altLang="en-US" sz="4600" dirty="0"/>
              <a:t>研究の背景と目的</a:t>
            </a:r>
            <a:endParaRPr kumimoji="1" lang="en-US" altLang="ja-JP" sz="4600" dirty="0"/>
          </a:p>
          <a:p>
            <a:pPr marL="514350" indent="-514350">
              <a:lnSpc>
                <a:spcPct val="200000"/>
              </a:lnSpc>
              <a:buFont typeface="+mj-lt"/>
              <a:buAutoNum type="arabicPeriod"/>
            </a:pPr>
            <a:r>
              <a:rPr kumimoji="1" lang="ja-JP" altLang="en-US" sz="4600" dirty="0"/>
              <a:t>キーワード</a:t>
            </a:r>
            <a:endParaRPr kumimoji="1" lang="en-US" altLang="ja-JP" sz="4600" dirty="0"/>
          </a:p>
          <a:p>
            <a:pPr marL="514350" indent="-514350">
              <a:lnSpc>
                <a:spcPct val="200000"/>
              </a:lnSpc>
              <a:buFont typeface="+mj-lt"/>
              <a:buAutoNum type="arabicPeriod"/>
            </a:pPr>
            <a:r>
              <a:rPr lang="ja-JP" altLang="en-US" sz="4600" dirty="0"/>
              <a:t>アプリの概要</a:t>
            </a:r>
            <a:endParaRPr kumimoji="1" lang="en-US" altLang="ja-JP" sz="4600" dirty="0"/>
          </a:p>
          <a:p>
            <a:pPr marL="514350" indent="-514350">
              <a:lnSpc>
                <a:spcPct val="200000"/>
              </a:lnSpc>
              <a:buFont typeface="+mj-lt"/>
              <a:buAutoNum type="arabicPeriod"/>
            </a:pPr>
            <a:r>
              <a:rPr lang="ja-JP" altLang="en-US" sz="4600" dirty="0"/>
              <a:t>まとめ</a:t>
            </a:r>
            <a:endParaRPr kumimoji="1" lang="en-US" altLang="ja-JP" sz="4600" dirty="0"/>
          </a:p>
          <a:p>
            <a:pPr marL="514350" indent="-514350">
              <a:lnSpc>
                <a:spcPct val="200000"/>
              </a:lnSpc>
              <a:buFont typeface="+mj-lt"/>
              <a:buAutoNum type="arabicPeriod"/>
            </a:pPr>
            <a:endParaRPr kumimoji="1" lang="ja-JP" altLang="en-US" sz="3200" dirty="0"/>
          </a:p>
        </p:txBody>
      </p:sp>
      <p:pic>
        <p:nvPicPr>
          <p:cNvPr id="6" name="図 5">
            <a:extLst>
              <a:ext uri="{FF2B5EF4-FFF2-40B4-BE49-F238E27FC236}">
                <a16:creationId xmlns:a16="http://schemas.microsoft.com/office/drawing/2014/main" id="{C8C45E0F-0D78-4DDA-A577-5A590E878C2A}"/>
              </a:ext>
            </a:extLst>
          </p:cNvPr>
          <p:cNvPicPr>
            <a:picLocks noChangeAspect="1"/>
          </p:cNvPicPr>
          <p:nvPr/>
        </p:nvPicPr>
        <p:blipFill rotWithShape="1">
          <a:blip r:embed="rId3"/>
          <a:srcRect l="10527" r="12350"/>
          <a:stretch/>
        </p:blipFill>
        <p:spPr>
          <a:xfrm>
            <a:off x="4832240" y="1845735"/>
            <a:ext cx="7173674" cy="4875002"/>
          </a:xfrm>
          <a:prstGeom prst="rect">
            <a:avLst/>
          </a:prstGeom>
        </p:spPr>
      </p:pic>
      <p:sp>
        <p:nvSpPr>
          <p:cNvPr id="7" name="正方形/長方形 6">
            <a:extLst>
              <a:ext uri="{FF2B5EF4-FFF2-40B4-BE49-F238E27FC236}">
                <a16:creationId xmlns:a16="http://schemas.microsoft.com/office/drawing/2014/main" id="{34D74A13-FF3C-4B14-86DD-3B931FE48907}"/>
              </a:ext>
            </a:extLst>
          </p:cNvPr>
          <p:cNvSpPr/>
          <p:nvPr/>
        </p:nvSpPr>
        <p:spPr>
          <a:xfrm>
            <a:off x="5646822" y="3144253"/>
            <a:ext cx="5508858" cy="673768"/>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sz="2400" kern="100" dirty="0">
                <a:effectLst/>
                <a:latin typeface="Times New Roman" panose="02020603050405020304" pitchFamily="18" charset="0"/>
                <a:ea typeface="ＭＳ 明朝" panose="02020609040205080304" pitchFamily="17" charset="-128"/>
              </a:rPr>
              <a:t>ここに本文が記述される</a:t>
            </a:r>
          </a:p>
        </p:txBody>
      </p:sp>
    </p:spTree>
    <p:extLst>
      <p:ext uri="{BB962C8B-B14F-4D97-AF65-F5344CB8AC3E}">
        <p14:creationId xmlns:p14="http://schemas.microsoft.com/office/powerpoint/2010/main" val="3731388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070F43-72C0-4271-ADC2-0B98BDD6B73C}"/>
              </a:ext>
            </a:extLst>
          </p:cNvPr>
          <p:cNvSpPr>
            <a:spLocks noGrp="1"/>
          </p:cNvSpPr>
          <p:nvPr>
            <p:ph type="title"/>
          </p:nvPr>
        </p:nvSpPr>
        <p:spPr/>
        <p:txBody>
          <a:bodyPr>
            <a:normAutofit/>
          </a:bodyPr>
          <a:lstStyle/>
          <a:p>
            <a:pPr algn="ctr"/>
            <a:r>
              <a:rPr lang="ja-JP" altLang="en-US" sz="5400" b="1" dirty="0"/>
              <a:t>目的 </a:t>
            </a:r>
            <a:r>
              <a:rPr lang="ja-JP" altLang="en-US" sz="4400" b="1" dirty="0"/>
              <a:t>と </a:t>
            </a:r>
            <a:r>
              <a:rPr lang="ja-JP" altLang="en-US" sz="5400" b="1" dirty="0"/>
              <a:t>背景</a:t>
            </a:r>
            <a:endParaRPr kumimoji="1" lang="ja-JP" altLang="en-US" sz="5400" b="1" dirty="0"/>
          </a:p>
        </p:txBody>
      </p:sp>
      <p:sp>
        <p:nvSpPr>
          <p:cNvPr id="5" name="テキスト ボックス 4">
            <a:extLst>
              <a:ext uri="{FF2B5EF4-FFF2-40B4-BE49-F238E27FC236}">
                <a16:creationId xmlns:a16="http://schemas.microsoft.com/office/drawing/2014/main" id="{D130086A-FB64-4B64-AA72-C82DC4A55F51}"/>
              </a:ext>
            </a:extLst>
          </p:cNvPr>
          <p:cNvSpPr txBox="1"/>
          <p:nvPr/>
        </p:nvSpPr>
        <p:spPr>
          <a:xfrm>
            <a:off x="1182303" y="3868176"/>
            <a:ext cx="6096000" cy="1756699"/>
          </a:xfrm>
          <a:prstGeom prst="rect">
            <a:avLst/>
          </a:prstGeom>
          <a:noFill/>
        </p:spPr>
        <p:txBody>
          <a:bodyPr wrap="square">
            <a:spAutoFit/>
          </a:bodyPr>
          <a:lstStyle/>
          <a:p>
            <a:pPr marL="457200" indent="-457200">
              <a:buClr>
                <a:schemeClr val="accent1"/>
              </a:buClr>
              <a:buFont typeface="Wingdings" panose="05000000000000000000" pitchFamily="2" charset="2"/>
              <a:buChar char="l"/>
            </a:pPr>
            <a:r>
              <a:rPr kumimoji="1" lang="ja-JP" altLang="en-US" sz="4000" dirty="0">
                <a:solidFill>
                  <a:schemeClr val="tx2">
                    <a:lumMod val="50000"/>
                  </a:schemeClr>
                </a:solidFill>
              </a:rPr>
              <a:t>スマートスピーカーとは</a:t>
            </a:r>
            <a:endParaRPr kumimoji="1" lang="en-US" altLang="ja-JP" sz="4000" dirty="0">
              <a:solidFill>
                <a:schemeClr val="tx2">
                  <a:lumMod val="50000"/>
                </a:schemeClr>
              </a:solidFill>
            </a:endParaRPr>
          </a:p>
          <a:p>
            <a:pPr marL="457200" indent="-457200">
              <a:lnSpc>
                <a:spcPct val="200000"/>
              </a:lnSpc>
              <a:buClr>
                <a:schemeClr val="accent1"/>
              </a:buClr>
              <a:buFont typeface="Wingdings" panose="05000000000000000000" pitchFamily="2" charset="2"/>
              <a:buChar char="l"/>
            </a:pPr>
            <a:r>
              <a:rPr kumimoji="1" lang="ja-JP" altLang="en-US" sz="4000" dirty="0">
                <a:solidFill>
                  <a:schemeClr val="tx2">
                    <a:lumMod val="50000"/>
                  </a:schemeClr>
                </a:solidFill>
              </a:rPr>
              <a:t>身体障がいの壁</a:t>
            </a:r>
          </a:p>
        </p:txBody>
      </p:sp>
      <p:sp>
        <p:nvSpPr>
          <p:cNvPr id="7" name="テキスト ボックス 6">
            <a:extLst>
              <a:ext uri="{FF2B5EF4-FFF2-40B4-BE49-F238E27FC236}">
                <a16:creationId xmlns:a16="http://schemas.microsoft.com/office/drawing/2014/main" id="{279871F4-D90E-4807-88B3-D01B4B77EC5A}"/>
              </a:ext>
            </a:extLst>
          </p:cNvPr>
          <p:cNvSpPr txBox="1"/>
          <p:nvPr/>
        </p:nvSpPr>
        <p:spPr>
          <a:xfrm>
            <a:off x="1151823" y="1720710"/>
            <a:ext cx="9888354" cy="1569660"/>
          </a:xfrm>
          <a:prstGeom prst="rect">
            <a:avLst/>
          </a:prstGeom>
          <a:noFill/>
        </p:spPr>
        <p:txBody>
          <a:bodyPr wrap="square" rtlCol="0">
            <a:spAutoFit/>
          </a:bodyPr>
          <a:lstStyle/>
          <a:p>
            <a:pPr algn="ctr"/>
            <a:r>
              <a:rPr kumimoji="1" lang="ja-JP" altLang="en-US" sz="3200" dirty="0"/>
              <a:t>便利なものをより便利にすること</a:t>
            </a:r>
            <a:endParaRPr kumimoji="1" lang="en-US" altLang="ja-JP" sz="3200" dirty="0"/>
          </a:p>
          <a:p>
            <a:pPr algn="ctr"/>
            <a:r>
              <a:rPr kumimoji="1" lang="ja-JP" altLang="en-US" sz="3200" b="1" dirty="0">
                <a:solidFill>
                  <a:srgbClr val="FF0000"/>
                </a:solidFill>
              </a:rPr>
              <a:t>ブラウザ</a:t>
            </a:r>
            <a:r>
              <a:rPr kumimoji="1" lang="ja-JP" altLang="en-US" sz="3200" dirty="0"/>
              <a:t>で読書をスマートスピーカーのように</a:t>
            </a:r>
            <a:endParaRPr kumimoji="1" lang="en-US" altLang="ja-JP" sz="3200" dirty="0"/>
          </a:p>
          <a:p>
            <a:pPr algn="ctr"/>
            <a:r>
              <a:rPr kumimoji="1" lang="ja-JP" altLang="en-US" sz="3200" dirty="0"/>
              <a:t>楽しんでもらうこと</a:t>
            </a:r>
          </a:p>
        </p:txBody>
      </p:sp>
      <p:pic>
        <p:nvPicPr>
          <p:cNvPr id="8" name="Picture 4">
            <a:extLst>
              <a:ext uri="{FF2B5EF4-FFF2-40B4-BE49-F238E27FC236}">
                <a16:creationId xmlns:a16="http://schemas.microsoft.com/office/drawing/2014/main" id="{465EA9AA-F147-4937-937B-1981ED05A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757" y="2781277"/>
            <a:ext cx="5372360" cy="358157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971A8C44-B8E9-4B8C-B1DE-1F951A9170C9}"/>
              </a:ext>
            </a:extLst>
          </p:cNvPr>
          <p:cNvSpPr txBox="1"/>
          <p:nvPr/>
        </p:nvSpPr>
        <p:spPr>
          <a:xfrm>
            <a:off x="8214188" y="3345277"/>
            <a:ext cx="2134088" cy="646331"/>
          </a:xfrm>
          <a:prstGeom prst="rect">
            <a:avLst/>
          </a:prstGeom>
          <a:noFill/>
        </p:spPr>
        <p:txBody>
          <a:bodyPr wrap="square" rtlCol="0">
            <a:spAutoFit/>
          </a:bodyPr>
          <a:lstStyle/>
          <a:p>
            <a:r>
              <a:rPr kumimoji="1" lang="ja-JP" altLang="en-US" sz="3600" dirty="0">
                <a:solidFill>
                  <a:schemeClr val="tx2">
                    <a:lumMod val="50000"/>
                  </a:schemeClr>
                </a:solidFill>
              </a:rPr>
              <a:t>青空文庫</a:t>
            </a:r>
          </a:p>
        </p:txBody>
      </p:sp>
    </p:spTree>
    <p:extLst>
      <p:ext uri="{BB962C8B-B14F-4D97-AF65-F5344CB8AC3E}">
        <p14:creationId xmlns:p14="http://schemas.microsoft.com/office/powerpoint/2010/main" val="62554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070F43-72C0-4271-ADC2-0B98BDD6B73C}"/>
              </a:ext>
            </a:extLst>
          </p:cNvPr>
          <p:cNvSpPr>
            <a:spLocks noGrp="1"/>
          </p:cNvSpPr>
          <p:nvPr>
            <p:ph type="title"/>
          </p:nvPr>
        </p:nvSpPr>
        <p:spPr/>
        <p:txBody>
          <a:bodyPr>
            <a:normAutofit/>
          </a:bodyPr>
          <a:lstStyle/>
          <a:p>
            <a:r>
              <a:rPr lang="ja-JP" altLang="en-US" sz="4000" dirty="0"/>
              <a:t>背景　　</a:t>
            </a:r>
            <a:r>
              <a:rPr lang="ja-JP" altLang="en-US" sz="5400" b="1" dirty="0"/>
              <a:t>スマートスピーカーとは</a:t>
            </a:r>
            <a:endParaRPr kumimoji="1" lang="ja-JP" altLang="en-US" b="1" dirty="0"/>
          </a:p>
        </p:txBody>
      </p:sp>
      <p:pic>
        <p:nvPicPr>
          <p:cNvPr id="1026" name="Picture 2" descr="Amazon Echo（アマゾンエコー） - ロボスタ">
            <a:extLst>
              <a:ext uri="{FF2B5EF4-FFF2-40B4-BE49-F238E27FC236}">
                <a16:creationId xmlns:a16="http://schemas.microsoft.com/office/drawing/2014/main" id="{B07DDDA0-CB4E-460C-AE99-BEE9FC96C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98" y="2354731"/>
            <a:ext cx="4235918" cy="4235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Home（グーグルホーム） - ロボスタ">
            <a:extLst>
              <a:ext uri="{FF2B5EF4-FFF2-40B4-BE49-F238E27FC236}">
                <a16:creationId xmlns:a16="http://schemas.microsoft.com/office/drawing/2014/main" id="{143F2F91-9883-4A47-A6D3-2F21F224D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353" y="2540658"/>
            <a:ext cx="3874369" cy="387436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FD2867F7-2F27-4162-BEA6-BA82BFB2C983}"/>
              </a:ext>
            </a:extLst>
          </p:cNvPr>
          <p:cNvSpPr txBox="1"/>
          <p:nvPr/>
        </p:nvSpPr>
        <p:spPr>
          <a:xfrm>
            <a:off x="3667124" y="5537238"/>
            <a:ext cx="2685550" cy="646331"/>
          </a:xfrm>
          <a:prstGeom prst="rect">
            <a:avLst/>
          </a:prstGeom>
          <a:noFill/>
        </p:spPr>
        <p:txBody>
          <a:bodyPr wrap="square" rtlCol="0">
            <a:spAutoFit/>
          </a:bodyPr>
          <a:lstStyle/>
          <a:p>
            <a:r>
              <a:rPr kumimoji="1" lang="en-US" altLang="ja-JP" sz="3600" dirty="0">
                <a:solidFill>
                  <a:schemeClr val="tx2">
                    <a:lumMod val="50000"/>
                  </a:schemeClr>
                </a:solidFill>
              </a:rPr>
              <a:t>Amazon Echo</a:t>
            </a:r>
            <a:endParaRPr kumimoji="1" lang="ja-JP" altLang="en-US" sz="3600" dirty="0">
              <a:solidFill>
                <a:schemeClr val="tx2">
                  <a:lumMod val="50000"/>
                </a:schemeClr>
              </a:solidFill>
            </a:endParaRPr>
          </a:p>
        </p:txBody>
      </p:sp>
      <p:sp>
        <p:nvSpPr>
          <p:cNvPr id="7" name="テキスト ボックス 6">
            <a:extLst>
              <a:ext uri="{FF2B5EF4-FFF2-40B4-BE49-F238E27FC236}">
                <a16:creationId xmlns:a16="http://schemas.microsoft.com/office/drawing/2014/main" id="{314B67A2-7395-4CB6-9698-235E365A6AE4}"/>
              </a:ext>
            </a:extLst>
          </p:cNvPr>
          <p:cNvSpPr txBox="1"/>
          <p:nvPr/>
        </p:nvSpPr>
        <p:spPr>
          <a:xfrm>
            <a:off x="5887453" y="3596157"/>
            <a:ext cx="2803559" cy="646331"/>
          </a:xfrm>
          <a:prstGeom prst="rect">
            <a:avLst/>
          </a:prstGeom>
          <a:noFill/>
        </p:spPr>
        <p:txBody>
          <a:bodyPr wrap="square" rtlCol="0">
            <a:spAutoFit/>
          </a:bodyPr>
          <a:lstStyle/>
          <a:p>
            <a:r>
              <a:rPr kumimoji="1" lang="en-US" altLang="ja-JP" sz="3600" dirty="0">
                <a:solidFill>
                  <a:schemeClr val="tx2">
                    <a:lumMod val="50000"/>
                  </a:schemeClr>
                </a:solidFill>
              </a:rPr>
              <a:t>Google Home</a:t>
            </a:r>
            <a:endParaRPr kumimoji="1" lang="ja-JP" altLang="en-US" sz="3600" dirty="0">
              <a:solidFill>
                <a:schemeClr val="tx2">
                  <a:lumMod val="50000"/>
                </a:schemeClr>
              </a:solidFill>
            </a:endParaRPr>
          </a:p>
        </p:txBody>
      </p:sp>
      <p:sp>
        <p:nvSpPr>
          <p:cNvPr id="6" name="テキスト ボックス 5">
            <a:extLst>
              <a:ext uri="{FF2B5EF4-FFF2-40B4-BE49-F238E27FC236}">
                <a16:creationId xmlns:a16="http://schemas.microsoft.com/office/drawing/2014/main" id="{4074E51D-391C-4BC7-BFFD-4F797FFC7CD2}"/>
              </a:ext>
            </a:extLst>
          </p:cNvPr>
          <p:cNvSpPr txBox="1"/>
          <p:nvPr/>
        </p:nvSpPr>
        <p:spPr>
          <a:xfrm>
            <a:off x="2157862" y="1894327"/>
            <a:ext cx="7122696" cy="646331"/>
          </a:xfrm>
          <a:prstGeom prst="rect">
            <a:avLst/>
          </a:prstGeom>
          <a:noFill/>
        </p:spPr>
        <p:txBody>
          <a:bodyPr wrap="square" rtlCol="0">
            <a:spAutoFit/>
          </a:bodyPr>
          <a:lstStyle/>
          <a:p>
            <a:r>
              <a:rPr kumimoji="1" lang="en-US" altLang="ja-JP" sz="3600" dirty="0">
                <a:solidFill>
                  <a:schemeClr val="tx2">
                    <a:lumMod val="50000"/>
                  </a:schemeClr>
                </a:solidFill>
              </a:rPr>
              <a:t>AI</a:t>
            </a:r>
            <a:r>
              <a:rPr kumimoji="1" lang="ja-JP" altLang="en-US" sz="3600" dirty="0">
                <a:solidFill>
                  <a:schemeClr val="tx2">
                    <a:lumMod val="50000"/>
                  </a:schemeClr>
                </a:solidFill>
              </a:rPr>
              <a:t>アシスタント機能を持つスピーカー</a:t>
            </a:r>
          </a:p>
        </p:txBody>
      </p:sp>
    </p:spTree>
    <p:extLst>
      <p:ext uri="{BB962C8B-B14F-4D97-AF65-F5344CB8AC3E}">
        <p14:creationId xmlns:p14="http://schemas.microsoft.com/office/powerpoint/2010/main" val="186796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070F43-72C0-4271-ADC2-0B98BDD6B73C}"/>
              </a:ext>
            </a:extLst>
          </p:cNvPr>
          <p:cNvSpPr>
            <a:spLocks noGrp="1"/>
          </p:cNvSpPr>
          <p:nvPr>
            <p:ph type="title"/>
          </p:nvPr>
        </p:nvSpPr>
        <p:spPr/>
        <p:txBody>
          <a:bodyPr>
            <a:normAutofit/>
          </a:bodyPr>
          <a:lstStyle/>
          <a:p>
            <a:r>
              <a:rPr lang="ja-JP" altLang="en-US" sz="4000" dirty="0"/>
              <a:t>背景</a:t>
            </a:r>
            <a:r>
              <a:rPr lang="ja-JP" altLang="en-US" sz="3600" dirty="0"/>
              <a:t>　　　　　</a:t>
            </a:r>
            <a:r>
              <a:rPr lang="ja-JP" altLang="en-US" sz="5400" b="1" dirty="0"/>
              <a:t>身体障がいの壁</a:t>
            </a:r>
            <a:endParaRPr kumimoji="1" lang="ja-JP" altLang="en-US" sz="5400" b="1" dirty="0"/>
          </a:p>
        </p:txBody>
      </p:sp>
      <p:pic>
        <p:nvPicPr>
          <p:cNvPr id="4" name="Picture 2">
            <a:extLst>
              <a:ext uri="{FF2B5EF4-FFF2-40B4-BE49-F238E27FC236}">
                <a16:creationId xmlns:a16="http://schemas.microsoft.com/office/drawing/2014/main" id="{A78299D6-5C21-4C83-8491-030C02C47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381" y="1737360"/>
            <a:ext cx="6778592" cy="451906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7E86146A-B610-4B36-8BBF-EC305392880E}"/>
              </a:ext>
            </a:extLst>
          </p:cNvPr>
          <p:cNvSpPr txBox="1"/>
          <p:nvPr/>
        </p:nvSpPr>
        <p:spPr>
          <a:xfrm>
            <a:off x="1097280" y="2005149"/>
            <a:ext cx="6047873" cy="1423851"/>
          </a:xfrm>
          <a:prstGeom prst="rect">
            <a:avLst/>
          </a:prstGeom>
          <a:noFill/>
        </p:spPr>
        <p:txBody>
          <a:bodyPr wrap="square" rtlCol="0">
            <a:spAutoFit/>
          </a:bodyPr>
          <a:lstStyle/>
          <a:p>
            <a:pPr marL="457200" indent="-457200">
              <a:buClr>
                <a:schemeClr val="accent1"/>
              </a:buClr>
              <a:buFont typeface="Wingdings" panose="05000000000000000000" pitchFamily="2" charset="2"/>
              <a:buChar char="l"/>
            </a:pPr>
            <a:r>
              <a:rPr kumimoji="1" lang="ja-JP" altLang="en-US" sz="3200" dirty="0">
                <a:solidFill>
                  <a:schemeClr val="tx2">
                    <a:lumMod val="50000"/>
                  </a:schemeClr>
                </a:solidFill>
              </a:rPr>
              <a:t>パソコンの操作</a:t>
            </a:r>
            <a:endParaRPr kumimoji="1" lang="en-US" altLang="ja-JP" sz="3200" dirty="0">
              <a:solidFill>
                <a:schemeClr val="tx2">
                  <a:lumMod val="50000"/>
                </a:schemeClr>
              </a:solidFill>
            </a:endParaRPr>
          </a:p>
          <a:p>
            <a:pPr marL="457200" indent="-457200">
              <a:lnSpc>
                <a:spcPct val="200000"/>
              </a:lnSpc>
              <a:buClr>
                <a:schemeClr val="accent1"/>
              </a:buClr>
              <a:buFont typeface="Wingdings" panose="05000000000000000000" pitchFamily="2" charset="2"/>
              <a:buChar char="l"/>
            </a:pPr>
            <a:r>
              <a:rPr kumimoji="1" lang="ja-JP" altLang="en-US" sz="3200" dirty="0">
                <a:solidFill>
                  <a:schemeClr val="tx2">
                    <a:lumMod val="50000"/>
                  </a:schemeClr>
                </a:solidFill>
              </a:rPr>
              <a:t>紙ベースの読書が困難</a:t>
            </a:r>
          </a:p>
        </p:txBody>
      </p:sp>
      <p:sp>
        <p:nvSpPr>
          <p:cNvPr id="7" name="正方形/長方形 6">
            <a:extLst>
              <a:ext uri="{FF2B5EF4-FFF2-40B4-BE49-F238E27FC236}">
                <a16:creationId xmlns:a16="http://schemas.microsoft.com/office/drawing/2014/main" id="{57D124B1-F687-4EEF-8A80-6EFD03B289A8}"/>
              </a:ext>
            </a:extLst>
          </p:cNvPr>
          <p:cNvSpPr/>
          <p:nvPr/>
        </p:nvSpPr>
        <p:spPr>
          <a:xfrm>
            <a:off x="1097280" y="4348835"/>
            <a:ext cx="4719378" cy="1423851"/>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FF0000"/>
                </a:solidFill>
              </a:rPr>
              <a:t>ブラウザ</a:t>
            </a:r>
            <a:r>
              <a:rPr kumimoji="1" lang="ja-JP" altLang="en-US" sz="3200" dirty="0">
                <a:solidFill>
                  <a:schemeClr val="tx2">
                    <a:lumMod val="50000"/>
                  </a:schemeClr>
                </a:solidFill>
              </a:rPr>
              <a:t>で気軽に</a:t>
            </a:r>
            <a:endParaRPr kumimoji="1" lang="en-US" altLang="ja-JP" sz="3200" dirty="0">
              <a:solidFill>
                <a:schemeClr val="tx2">
                  <a:lumMod val="50000"/>
                </a:schemeClr>
              </a:solidFill>
            </a:endParaRPr>
          </a:p>
          <a:p>
            <a:pPr algn="ctr"/>
            <a:r>
              <a:rPr kumimoji="1" lang="ja-JP" altLang="en-US" sz="3200" dirty="0">
                <a:solidFill>
                  <a:schemeClr val="tx2">
                    <a:lumMod val="50000"/>
                  </a:schemeClr>
                </a:solidFill>
              </a:rPr>
              <a:t>読書ができる</a:t>
            </a:r>
          </a:p>
        </p:txBody>
      </p:sp>
      <p:sp>
        <p:nvSpPr>
          <p:cNvPr id="8" name="矢印: 下 7">
            <a:extLst>
              <a:ext uri="{FF2B5EF4-FFF2-40B4-BE49-F238E27FC236}">
                <a16:creationId xmlns:a16="http://schemas.microsoft.com/office/drawing/2014/main" id="{E4EF3874-598B-49AF-AB7E-3E63AFF8349E}"/>
              </a:ext>
            </a:extLst>
          </p:cNvPr>
          <p:cNvSpPr/>
          <p:nvPr/>
        </p:nvSpPr>
        <p:spPr>
          <a:xfrm>
            <a:off x="3026926" y="3696789"/>
            <a:ext cx="860085" cy="384257"/>
          </a:xfrm>
          <a:prstGeom prst="downArrow">
            <a:avLst>
              <a:gd name="adj1" fmla="val 48215"/>
              <a:gd name="adj2" fmla="val 10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508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6CA530-5229-4E53-B317-35E9AB478F90}"/>
              </a:ext>
            </a:extLst>
          </p:cNvPr>
          <p:cNvSpPr>
            <a:spLocks noGrp="1"/>
          </p:cNvSpPr>
          <p:nvPr>
            <p:ph type="title"/>
          </p:nvPr>
        </p:nvSpPr>
        <p:spPr/>
        <p:txBody>
          <a:bodyPr/>
          <a:lstStyle/>
          <a:p>
            <a:pPr algn="ctr"/>
            <a:r>
              <a:rPr kumimoji="1" lang="ja-JP" altLang="en-US" dirty="0"/>
              <a:t>キーワード</a:t>
            </a:r>
          </a:p>
        </p:txBody>
      </p:sp>
      <p:sp>
        <p:nvSpPr>
          <p:cNvPr id="3" name="コンテンツ プレースホルダー 2">
            <a:extLst>
              <a:ext uri="{FF2B5EF4-FFF2-40B4-BE49-F238E27FC236}">
                <a16:creationId xmlns:a16="http://schemas.microsoft.com/office/drawing/2014/main" id="{DE69A447-F57E-4CFB-8BC2-366BD7D92C9B}"/>
              </a:ext>
            </a:extLst>
          </p:cNvPr>
          <p:cNvSpPr>
            <a:spLocks noGrp="1"/>
          </p:cNvSpPr>
          <p:nvPr>
            <p:ph idx="1"/>
          </p:nvPr>
        </p:nvSpPr>
        <p:spPr/>
        <p:txBody>
          <a:bodyPr>
            <a:normAutofit/>
          </a:bodyPr>
          <a:lstStyle/>
          <a:p>
            <a:pPr>
              <a:lnSpc>
                <a:spcPct val="200000"/>
              </a:lnSpc>
              <a:buFont typeface="Wingdings" panose="05000000000000000000" pitchFamily="2" charset="2"/>
              <a:buChar char="l"/>
            </a:pPr>
            <a:r>
              <a:rPr kumimoji="1" lang="ja-JP" altLang="en-US" sz="3600" dirty="0"/>
              <a:t>音声認識</a:t>
            </a:r>
            <a:endParaRPr kumimoji="1" lang="en-US" altLang="ja-JP" sz="3600" dirty="0"/>
          </a:p>
          <a:p>
            <a:pPr>
              <a:lnSpc>
                <a:spcPct val="200000"/>
              </a:lnSpc>
              <a:buFont typeface="Wingdings" panose="05000000000000000000" pitchFamily="2" charset="2"/>
              <a:buChar char="l"/>
            </a:pPr>
            <a:r>
              <a:rPr lang="ja-JP" altLang="en-US" sz="3600" dirty="0"/>
              <a:t>音声合成</a:t>
            </a:r>
            <a:endParaRPr lang="en-US" altLang="ja-JP" sz="3600" dirty="0"/>
          </a:p>
          <a:p>
            <a:pPr>
              <a:lnSpc>
                <a:spcPct val="200000"/>
              </a:lnSpc>
              <a:buFont typeface="Wingdings" panose="05000000000000000000" pitchFamily="2" charset="2"/>
              <a:buChar char="l"/>
            </a:pPr>
            <a:r>
              <a:rPr lang="en-US" altLang="ja-JP" sz="3600" dirty="0"/>
              <a:t>VUI</a:t>
            </a:r>
            <a:r>
              <a:rPr lang="ja-JP" altLang="en-US" sz="3600" dirty="0"/>
              <a:t>（ボイスユーザインタフェース）</a:t>
            </a:r>
            <a:endParaRPr kumimoji="1" lang="ja-JP" altLang="en-US" sz="3600" dirty="0"/>
          </a:p>
        </p:txBody>
      </p:sp>
      <p:pic>
        <p:nvPicPr>
          <p:cNvPr id="4098" name="Picture 2" descr="マイクパフォーマンス">
            <a:extLst>
              <a:ext uri="{FF2B5EF4-FFF2-40B4-BE49-F238E27FC236}">
                <a16:creationId xmlns:a16="http://schemas.microsoft.com/office/drawing/2014/main" id="{05535A60-D7FC-4668-98AB-69DC27A30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42221" y="1788874"/>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279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29DE9-D8D3-4E6C-8CD1-AE49CCF54FB6}"/>
              </a:ext>
            </a:extLst>
          </p:cNvPr>
          <p:cNvSpPr>
            <a:spLocks noGrp="1"/>
          </p:cNvSpPr>
          <p:nvPr>
            <p:ph type="title"/>
          </p:nvPr>
        </p:nvSpPr>
        <p:spPr/>
        <p:txBody>
          <a:bodyPr>
            <a:normAutofit/>
          </a:bodyPr>
          <a:lstStyle/>
          <a:p>
            <a:r>
              <a:rPr kumimoji="1" lang="ja-JP" altLang="en-US" sz="4000" dirty="0"/>
              <a:t>キーワード</a:t>
            </a:r>
            <a:r>
              <a:rPr lang="ja-JP" altLang="en-US" sz="4000" dirty="0"/>
              <a:t>　　　　</a:t>
            </a:r>
            <a:r>
              <a:rPr kumimoji="1" lang="ja-JP" altLang="en-US" sz="5400" dirty="0"/>
              <a:t>音声認識</a:t>
            </a:r>
            <a:endParaRPr kumimoji="1" lang="ja-JP" altLang="en-US" dirty="0"/>
          </a:p>
        </p:txBody>
      </p:sp>
      <p:pic>
        <p:nvPicPr>
          <p:cNvPr id="4" name="グラフィックス 3" descr="無線マイク">
            <a:extLst>
              <a:ext uri="{FF2B5EF4-FFF2-40B4-BE49-F238E27FC236}">
                <a16:creationId xmlns:a16="http://schemas.microsoft.com/office/drawing/2014/main" id="{BF3CD5C9-BEF7-4CD4-A949-5351BDFBD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280" y="2149599"/>
            <a:ext cx="914400" cy="914400"/>
          </a:xfrm>
          <a:prstGeom prst="rect">
            <a:avLst/>
          </a:prstGeom>
        </p:spPr>
      </p:pic>
      <p:pic>
        <p:nvPicPr>
          <p:cNvPr id="6" name="グラフィックス 5" descr="線矢印: 直線">
            <a:extLst>
              <a:ext uri="{FF2B5EF4-FFF2-40B4-BE49-F238E27FC236}">
                <a16:creationId xmlns:a16="http://schemas.microsoft.com/office/drawing/2014/main" id="{77D1C6F1-D958-493D-B20E-4B824D5AD5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2293244" y="2219825"/>
            <a:ext cx="1319697" cy="786063"/>
          </a:xfrm>
          <a:prstGeom prst="rect">
            <a:avLst/>
          </a:prstGeom>
        </p:spPr>
      </p:pic>
      <p:pic>
        <p:nvPicPr>
          <p:cNvPr id="7" name="グラフィックス 6" descr="線矢印: 直線">
            <a:extLst>
              <a:ext uri="{FF2B5EF4-FFF2-40B4-BE49-F238E27FC236}">
                <a16:creationId xmlns:a16="http://schemas.microsoft.com/office/drawing/2014/main" id="{063C2C80-9A7B-4957-AAA7-82267D7C1A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95764" y="2185735"/>
            <a:ext cx="1319697" cy="786063"/>
          </a:xfrm>
          <a:prstGeom prst="rect">
            <a:avLst/>
          </a:prstGeom>
        </p:spPr>
      </p:pic>
      <p:pic>
        <p:nvPicPr>
          <p:cNvPr id="10" name="グラフィックス 9" descr="線矢印: 直線">
            <a:extLst>
              <a:ext uri="{FF2B5EF4-FFF2-40B4-BE49-F238E27FC236}">
                <a16:creationId xmlns:a16="http://schemas.microsoft.com/office/drawing/2014/main" id="{1615D78E-D59B-48BF-BA77-A51A3BA8D3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062661" y="3527660"/>
            <a:ext cx="983383" cy="786063"/>
          </a:xfrm>
          <a:prstGeom prst="rect">
            <a:avLst/>
          </a:prstGeom>
        </p:spPr>
      </p:pic>
      <p:pic>
        <p:nvPicPr>
          <p:cNvPr id="11" name="Picture 4">
            <a:extLst>
              <a:ext uri="{FF2B5EF4-FFF2-40B4-BE49-F238E27FC236}">
                <a16:creationId xmlns:a16="http://schemas.microsoft.com/office/drawing/2014/main" id="{A8B306A0-64E6-4712-B03C-BBA388A4FE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0580" y="1526372"/>
            <a:ext cx="3241284" cy="21608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C6B2F0C4-5298-4708-B9E8-5AD2C11677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6799" y="1657225"/>
            <a:ext cx="2764623" cy="1843081"/>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21A30252-48BB-43B4-8BCD-6B8A129EF4C5}"/>
              </a:ext>
            </a:extLst>
          </p:cNvPr>
          <p:cNvSpPr/>
          <p:nvPr/>
        </p:nvSpPr>
        <p:spPr>
          <a:xfrm>
            <a:off x="3514954" y="4663437"/>
            <a:ext cx="2078796" cy="9833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2">
                    <a:lumMod val="50000"/>
                  </a:schemeClr>
                </a:solidFill>
              </a:rPr>
              <a:t>文字列</a:t>
            </a:r>
          </a:p>
        </p:txBody>
      </p:sp>
      <p:sp>
        <p:nvSpPr>
          <p:cNvPr id="15" name="テキスト ボックス 14">
            <a:extLst>
              <a:ext uri="{FF2B5EF4-FFF2-40B4-BE49-F238E27FC236}">
                <a16:creationId xmlns:a16="http://schemas.microsoft.com/office/drawing/2014/main" id="{9222AC7D-EDF5-4F06-963F-E8E3A05BED69}"/>
              </a:ext>
            </a:extLst>
          </p:cNvPr>
          <p:cNvSpPr txBox="1"/>
          <p:nvPr/>
        </p:nvSpPr>
        <p:spPr>
          <a:xfrm>
            <a:off x="8634833" y="3659081"/>
            <a:ext cx="1936914" cy="584775"/>
          </a:xfrm>
          <a:prstGeom prst="rect">
            <a:avLst/>
          </a:prstGeom>
          <a:noFill/>
        </p:spPr>
        <p:txBody>
          <a:bodyPr wrap="square" rtlCol="0">
            <a:spAutoFit/>
          </a:bodyPr>
          <a:lstStyle/>
          <a:p>
            <a:r>
              <a:rPr kumimoji="1" lang="ja-JP" altLang="en-US" sz="3200" dirty="0">
                <a:solidFill>
                  <a:schemeClr val="tx2">
                    <a:lumMod val="50000"/>
                  </a:schemeClr>
                </a:solidFill>
              </a:rPr>
              <a:t>音声操作</a:t>
            </a:r>
          </a:p>
        </p:txBody>
      </p:sp>
      <p:sp>
        <p:nvSpPr>
          <p:cNvPr id="16" name="テキスト ボックス 15">
            <a:extLst>
              <a:ext uri="{FF2B5EF4-FFF2-40B4-BE49-F238E27FC236}">
                <a16:creationId xmlns:a16="http://schemas.microsoft.com/office/drawing/2014/main" id="{269FAC4F-2536-47EE-B320-7D12883538C4}"/>
              </a:ext>
            </a:extLst>
          </p:cNvPr>
          <p:cNvSpPr txBox="1"/>
          <p:nvPr/>
        </p:nvSpPr>
        <p:spPr>
          <a:xfrm>
            <a:off x="5881421" y="5200775"/>
            <a:ext cx="4930957" cy="584775"/>
          </a:xfrm>
          <a:prstGeom prst="rect">
            <a:avLst/>
          </a:prstGeom>
          <a:noFill/>
        </p:spPr>
        <p:txBody>
          <a:bodyPr wrap="square" rtlCol="0">
            <a:spAutoFit/>
          </a:bodyPr>
          <a:lstStyle/>
          <a:p>
            <a:r>
              <a:rPr kumimoji="1" lang="ja-JP" altLang="en-US" sz="3200" dirty="0">
                <a:solidFill>
                  <a:schemeClr val="tx2">
                    <a:lumMod val="50000"/>
                  </a:schemeClr>
                </a:solidFill>
              </a:rPr>
              <a:t>音声入力（ディクテーション）</a:t>
            </a:r>
          </a:p>
        </p:txBody>
      </p:sp>
      <p:sp>
        <p:nvSpPr>
          <p:cNvPr id="17" name="四角形: 角を丸くする 16">
            <a:extLst>
              <a:ext uri="{FF2B5EF4-FFF2-40B4-BE49-F238E27FC236}">
                <a16:creationId xmlns:a16="http://schemas.microsoft.com/office/drawing/2014/main" id="{C2C78E3C-699D-4F06-A559-A8D477E29100}"/>
              </a:ext>
            </a:extLst>
          </p:cNvPr>
          <p:cNvSpPr/>
          <p:nvPr/>
        </p:nvSpPr>
        <p:spPr>
          <a:xfrm>
            <a:off x="4010526" y="2134045"/>
            <a:ext cx="1056080" cy="6412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726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29DE9-D8D3-4E6C-8CD1-AE49CCF54FB6}"/>
              </a:ext>
            </a:extLst>
          </p:cNvPr>
          <p:cNvSpPr>
            <a:spLocks noGrp="1"/>
          </p:cNvSpPr>
          <p:nvPr>
            <p:ph type="title"/>
          </p:nvPr>
        </p:nvSpPr>
        <p:spPr/>
        <p:txBody>
          <a:bodyPr>
            <a:normAutofit/>
          </a:bodyPr>
          <a:lstStyle/>
          <a:p>
            <a:r>
              <a:rPr kumimoji="1" lang="ja-JP" altLang="en-US" sz="4000" dirty="0"/>
              <a:t>キーワード</a:t>
            </a:r>
            <a:r>
              <a:rPr lang="ja-JP" altLang="en-US" sz="4000" dirty="0"/>
              <a:t>　　　　</a:t>
            </a:r>
            <a:r>
              <a:rPr kumimoji="1" lang="ja-JP" altLang="en-US" sz="5400" dirty="0"/>
              <a:t>音声合成</a:t>
            </a:r>
            <a:endParaRPr kumimoji="1" lang="ja-JP" altLang="en-US" dirty="0"/>
          </a:p>
        </p:txBody>
      </p:sp>
      <p:pic>
        <p:nvPicPr>
          <p:cNvPr id="4" name="Picture 6">
            <a:extLst>
              <a:ext uri="{FF2B5EF4-FFF2-40B4-BE49-F238E27FC236}">
                <a16:creationId xmlns:a16="http://schemas.microsoft.com/office/drawing/2014/main" id="{1EE87F26-B503-4B17-9402-1E81878A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248" y="3328218"/>
            <a:ext cx="4864769" cy="324317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6D15600B-110F-4854-B543-1EA52DBE7A7B}"/>
              </a:ext>
            </a:extLst>
          </p:cNvPr>
          <p:cNvSpPr txBox="1"/>
          <p:nvPr/>
        </p:nvSpPr>
        <p:spPr>
          <a:xfrm>
            <a:off x="10112943" y="2433150"/>
            <a:ext cx="1042737" cy="584775"/>
          </a:xfrm>
          <a:prstGeom prst="rect">
            <a:avLst/>
          </a:prstGeom>
          <a:noFill/>
        </p:spPr>
        <p:txBody>
          <a:bodyPr wrap="square" rtlCol="0">
            <a:spAutoFit/>
          </a:bodyPr>
          <a:lstStyle/>
          <a:p>
            <a:r>
              <a:rPr kumimoji="1" lang="ja-JP" altLang="en-US" sz="3200" dirty="0">
                <a:solidFill>
                  <a:schemeClr val="tx2">
                    <a:lumMod val="50000"/>
                  </a:schemeClr>
                </a:solidFill>
              </a:rPr>
              <a:t>性別</a:t>
            </a:r>
          </a:p>
        </p:txBody>
      </p:sp>
      <p:sp>
        <p:nvSpPr>
          <p:cNvPr id="7" name="テキスト ボックス 6">
            <a:extLst>
              <a:ext uri="{FF2B5EF4-FFF2-40B4-BE49-F238E27FC236}">
                <a16:creationId xmlns:a16="http://schemas.microsoft.com/office/drawing/2014/main" id="{8F6FC50C-B71A-4C75-A5B4-59FD75890FD0}"/>
              </a:ext>
            </a:extLst>
          </p:cNvPr>
          <p:cNvSpPr txBox="1"/>
          <p:nvPr/>
        </p:nvSpPr>
        <p:spPr>
          <a:xfrm>
            <a:off x="9198543" y="3151204"/>
            <a:ext cx="1042737" cy="584775"/>
          </a:xfrm>
          <a:prstGeom prst="rect">
            <a:avLst/>
          </a:prstGeom>
          <a:noFill/>
        </p:spPr>
        <p:txBody>
          <a:bodyPr wrap="square" rtlCol="0">
            <a:spAutoFit/>
          </a:bodyPr>
          <a:lstStyle/>
          <a:p>
            <a:r>
              <a:rPr kumimoji="1" lang="ja-JP" altLang="en-US" sz="3200" dirty="0">
                <a:solidFill>
                  <a:schemeClr val="tx2">
                    <a:lumMod val="50000"/>
                  </a:schemeClr>
                </a:solidFill>
              </a:rPr>
              <a:t>音色</a:t>
            </a:r>
          </a:p>
        </p:txBody>
      </p:sp>
      <p:sp>
        <p:nvSpPr>
          <p:cNvPr id="8" name="テキスト ボックス 7">
            <a:extLst>
              <a:ext uri="{FF2B5EF4-FFF2-40B4-BE49-F238E27FC236}">
                <a16:creationId xmlns:a16="http://schemas.microsoft.com/office/drawing/2014/main" id="{A0E25095-FD7E-4986-9F5F-732F42A15695}"/>
              </a:ext>
            </a:extLst>
          </p:cNvPr>
          <p:cNvSpPr txBox="1"/>
          <p:nvPr/>
        </p:nvSpPr>
        <p:spPr>
          <a:xfrm>
            <a:off x="7114674" y="2122857"/>
            <a:ext cx="1042737" cy="584775"/>
          </a:xfrm>
          <a:prstGeom prst="rect">
            <a:avLst/>
          </a:prstGeom>
          <a:noFill/>
        </p:spPr>
        <p:txBody>
          <a:bodyPr wrap="square" rtlCol="0">
            <a:spAutoFit/>
          </a:bodyPr>
          <a:lstStyle/>
          <a:p>
            <a:r>
              <a:rPr kumimoji="1" lang="ja-JP" altLang="en-US" sz="3200" dirty="0">
                <a:solidFill>
                  <a:schemeClr val="tx2">
                    <a:lumMod val="50000"/>
                  </a:schemeClr>
                </a:solidFill>
              </a:rPr>
              <a:t>話速</a:t>
            </a:r>
          </a:p>
        </p:txBody>
      </p:sp>
      <p:sp>
        <p:nvSpPr>
          <p:cNvPr id="9" name="テキスト ボックス 8">
            <a:extLst>
              <a:ext uri="{FF2B5EF4-FFF2-40B4-BE49-F238E27FC236}">
                <a16:creationId xmlns:a16="http://schemas.microsoft.com/office/drawing/2014/main" id="{D028B1B5-AE2C-4F6B-A94C-A5FF2E8CAB1F}"/>
              </a:ext>
            </a:extLst>
          </p:cNvPr>
          <p:cNvSpPr txBox="1"/>
          <p:nvPr/>
        </p:nvSpPr>
        <p:spPr>
          <a:xfrm>
            <a:off x="7770195" y="2803396"/>
            <a:ext cx="1480284" cy="584775"/>
          </a:xfrm>
          <a:prstGeom prst="rect">
            <a:avLst/>
          </a:prstGeom>
          <a:noFill/>
        </p:spPr>
        <p:txBody>
          <a:bodyPr wrap="square" rtlCol="0">
            <a:spAutoFit/>
          </a:bodyPr>
          <a:lstStyle/>
          <a:p>
            <a:r>
              <a:rPr kumimoji="1" lang="ja-JP" altLang="en-US" sz="3200" dirty="0">
                <a:solidFill>
                  <a:schemeClr val="tx2">
                    <a:lumMod val="50000"/>
                  </a:schemeClr>
                </a:solidFill>
              </a:rPr>
              <a:t>大きさ</a:t>
            </a:r>
          </a:p>
        </p:txBody>
      </p:sp>
      <p:sp>
        <p:nvSpPr>
          <p:cNvPr id="10" name="テキスト ボックス 9">
            <a:extLst>
              <a:ext uri="{FF2B5EF4-FFF2-40B4-BE49-F238E27FC236}">
                <a16:creationId xmlns:a16="http://schemas.microsoft.com/office/drawing/2014/main" id="{45CB3A01-4412-4AB0-998F-94E270DF946E}"/>
              </a:ext>
            </a:extLst>
          </p:cNvPr>
          <p:cNvSpPr txBox="1"/>
          <p:nvPr/>
        </p:nvSpPr>
        <p:spPr>
          <a:xfrm>
            <a:off x="8729110" y="1945843"/>
            <a:ext cx="1042737" cy="584775"/>
          </a:xfrm>
          <a:prstGeom prst="rect">
            <a:avLst/>
          </a:prstGeom>
          <a:noFill/>
        </p:spPr>
        <p:txBody>
          <a:bodyPr wrap="square" rtlCol="0">
            <a:spAutoFit/>
          </a:bodyPr>
          <a:lstStyle/>
          <a:p>
            <a:r>
              <a:rPr kumimoji="1" lang="ja-JP" altLang="en-US" sz="3200" dirty="0">
                <a:solidFill>
                  <a:schemeClr val="tx2">
                    <a:lumMod val="50000"/>
                  </a:schemeClr>
                </a:solidFill>
              </a:rPr>
              <a:t>音高</a:t>
            </a:r>
          </a:p>
        </p:txBody>
      </p:sp>
      <p:sp>
        <p:nvSpPr>
          <p:cNvPr id="11" name="テキスト ボックス 10">
            <a:extLst>
              <a:ext uri="{FF2B5EF4-FFF2-40B4-BE49-F238E27FC236}">
                <a16:creationId xmlns:a16="http://schemas.microsoft.com/office/drawing/2014/main" id="{ACD1CEFE-CB67-463E-8D2D-BEEA3399E890}"/>
              </a:ext>
            </a:extLst>
          </p:cNvPr>
          <p:cNvSpPr txBox="1"/>
          <p:nvPr/>
        </p:nvSpPr>
        <p:spPr>
          <a:xfrm>
            <a:off x="495304" y="2504873"/>
            <a:ext cx="3637784" cy="646331"/>
          </a:xfrm>
          <a:prstGeom prst="rect">
            <a:avLst/>
          </a:prstGeom>
          <a:noFill/>
          <a:ln w="28575">
            <a:solidFill>
              <a:schemeClr val="accent1"/>
            </a:solidFill>
          </a:ln>
        </p:spPr>
        <p:txBody>
          <a:bodyPr wrap="square" rtlCol="0">
            <a:spAutoFit/>
          </a:bodyPr>
          <a:lstStyle/>
          <a:p>
            <a:r>
              <a:rPr kumimoji="1" lang="ja-JP" altLang="en-US" sz="3600" dirty="0">
                <a:solidFill>
                  <a:schemeClr val="tx2">
                    <a:lumMod val="50000"/>
                  </a:schemeClr>
                </a:solidFill>
              </a:rPr>
              <a:t>テキスト音声合成</a:t>
            </a:r>
          </a:p>
        </p:txBody>
      </p:sp>
      <p:sp>
        <p:nvSpPr>
          <p:cNvPr id="12" name="テキスト ボックス 11">
            <a:extLst>
              <a:ext uri="{FF2B5EF4-FFF2-40B4-BE49-F238E27FC236}">
                <a16:creationId xmlns:a16="http://schemas.microsoft.com/office/drawing/2014/main" id="{C280844A-678B-4A0A-BFFC-A80A04DFBC6C}"/>
              </a:ext>
            </a:extLst>
          </p:cNvPr>
          <p:cNvSpPr txBox="1"/>
          <p:nvPr/>
        </p:nvSpPr>
        <p:spPr>
          <a:xfrm>
            <a:off x="495303" y="4474310"/>
            <a:ext cx="2093294" cy="646331"/>
          </a:xfrm>
          <a:prstGeom prst="rect">
            <a:avLst/>
          </a:prstGeom>
          <a:noFill/>
          <a:ln w="28575">
            <a:solidFill>
              <a:schemeClr val="accent1"/>
            </a:solidFill>
          </a:ln>
        </p:spPr>
        <p:txBody>
          <a:bodyPr wrap="square" rtlCol="0">
            <a:spAutoFit/>
          </a:bodyPr>
          <a:lstStyle/>
          <a:p>
            <a:r>
              <a:rPr kumimoji="1" lang="ja-JP" altLang="en-US" sz="3600" dirty="0">
                <a:solidFill>
                  <a:schemeClr val="tx2">
                    <a:lumMod val="50000"/>
                  </a:schemeClr>
                </a:solidFill>
              </a:rPr>
              <a:t>合成音声</a:t>
            </a:r>
          </a:p>
        </p:txBody>
      </p:sp>
      <p:sp>
        <p:nvSpPr>
          <p:cNvPr id="13" name="テキスト ボックス 12">
            <a:extLst>
              <a:ext uri="{FF2B5EF4-FFF2-40B4-BE49-F238E27FC236}">
                <a16:creationId xmlns:a16="http://schemas.microsoft.com/office/drawing/2014/main" id="{42DBE270-CD93-431F-AA24-B4B69154ABBD}"/>
              </a:ext>
            </a:extLst>
          </p:cNvPr>
          <p:cNvSpPr txBox="1"/>
          <p:nvPr/>
        </p:nvSpPr>
        <p:spPr>
          <a:xfrm>
            <a:off x="907982" y="3254067"/>
            <a:ext cx="5364481" cy="584775"/>
          </a:xfrm>
          <a:prstGeom prst="rect">
            <a:avLst/>
          </a:prstGeom>
          <a:noFill/>
        </p:spPr>
        <p:txBody>
          <a:bodyPr wrap="square" rtlCol="0">
            <a:spAutoFit/>
          </a:bodyPr>
          <a:lstStyle/>
          <a:p>
            <a:r>
              <a:rPr kumimoji="1" lang="ja-JP" altLang="en-US" sz="3200" dirty="0">
                <a:solidFill>
                  <a:schemeClr val="tx2">
                    <a:lumMod val="50000"/>
                  </a:schemeClr>
                </a:solidFill>
              </a:rPr>
              <a:t>テキストの音声を生成すること</a:t>
            </a:r>
          </a:p>
        </p:txBody>
      </p:sp>
      <p:sp>
        <p:nvSpPr>
          <p:cNvPr id="14" name="テキスト ボックス 13">
            <a:extLst>
              <a:ext uri="{FF2B5EF4-FFF2-40B4-BE49-F238E27FC236}">
                <a16:creationId xmlns:a16="http://schemas.microsoft.com/office/drawing/2014/main" id="{C8A09FEA-B9A9-4045-9D37-450E5ED81A0F}"/>
              </a:ext>
            </a:extLst>
          </p:cNvPr>
          <p:cNvSpPr txBox="1"/>
          <p:nvPr/>
        </p:nvSpPr>
        <p:spPr>
          <a:xfrm>
            <a:off x="907982" y="5223504"/>
            <a:ext cx="2910039" cy="584775"/>
          </a:xfrm>
          <a:prstGeom prst="rect">
            <a:avLst/>
          </a:prstGeom>
          <a:noFill/>
        </p:spPr>
        <p:txBody>
          <a:bodyPr wrap="square" rtlCol="0">
            <a:spAutoFit/>
          </a:bodyPr>
          <a:lstStyle/>
          <a:p>
            <a:r>
              <a:rPr kumimoji="1" lang="ja-JP" altLang="en-US" sz="3200" dirty="0">
                <a:solidFill>
                  <a:schemeClr val="tx2">
                    <a:lumMod val="50000"/>
                  </a:schemeClr>
                </a:solidFill>
              </a:rPr>
              <a:t>合成された音声</a:t>
            </a:r>
          </a:p>
        </p:txBody>
      </p:sp>
      <p:sp>
        <p:nvSpPr>
          <p:cNvPr id="15" name="グラフィックス 5" descr="閉じる">
            <a:extLst>
              <a:ext uri="{FF2B5EF4-FFF2-40B4-BE49-F238E27FC236}">
                <a16:creationId xmlns:a16="http://schemas.microsoft.com/office/drawing/2014/main" id="{4EB1DD40-0217-4B25-BF10-CB2AC2FC898E}"/>
              </a:ext>
            </a:extLst>
          </p:cNvPr>
          <p:cNvSpPr/>
          <p:nvPr/>
        </p:nvSpPr>
        <p:spPr>
          <a:xfrm>
            <a:off x="9342359" y="3055440"/>
            <a:ext cx="674370" cy="674370"/>
          </a:xfrm>
          <a:prstGeom prst="triangle">
            <a:avLst/>
          </a:prstGeom>
          <a:noFill/>
          <a:ln w="114300" cap="flat" cmpd="sng">
            <a:solidFill>
              <a:srgbClr val="FF0000">
                <a:alpha val="76000"/>
              </a:srgbClr>
            </a:solidFill>
            <a:prstDash val="solid"/>
            <a:miter/>
          </a:ln>
        </p:spPr>
        <p:txBody>
          <a:bodyPr rtlCol="0" anchor="ctr"/>
          <a:lstStyle/>
          <a:p>
            <a:endParaRPr lang="ja-JP" altLang="en-US"/>
          </a:p>
        </p:txBody>
      </p:sp>
    </p:spTree>
    <p:extLst>
      <p:ext uri="{BB962C8B-B14F-4D97-AF65-F5344CB8AC3E}">
        <p14:creationId xmlns:p14="http://schemas.microsoft.com/office/powerpoint/2010/main" val="33137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3" grpId="0"/>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29DE9-D8D3-4E6C-8CD1-AE49CCF54FB6}"/>
              </a:ext>
            </a:extLst>
          </p:cNvPr>
          <p:cNvSpPr>
            <a:spLocks noGrp="1"/>
          </p:cNvSpPr>
          <p:nvPr>
            <p:ph type="title"/>
          </p:nvPr>
        </p:nvSpPr>
        <p:spPr/>
        <p:txBody>
          <a:bodyPr>
            <a:normAutofit/>
          </a:bodyPr>
          <a:lstStyle/>
          <a:p>
            <a:r>
              <a:rPr kumimoji="1" lang="ja-JP" altLang="en-US" sz="4000" dirty="0"/>
              <a:t>キーワード</a:t>
            </a:r>
            <a:r>
              <a:rPr kumimoji="1" lang="ja-JP" altLang="en-US" sz="3600" dirty="0"/>
              <a:t>　　</a:t>
            </a:r>
            <a:r>
              <a:rPr kumimoji="1" lang="en-US" altLang="ja-JP" sz="6000" b="1" dirty="0"/>
              <a:t>VUI</a:t>
            </a:r>
            <a:r>
              <a:rPr kumimoji="1" lang="ja-JP" altLang="en-US" sz="4400" b="1" dirty="0"/>
              <a:t>（</a:t>
            </a:r>
            <a:r>
              <a:rPr kumimoji="1" lang="ja-JP" altLang="en-US" sz="3600" b="1" dirty="0"/>
              <a:t>ボイスユーザインタフェース</a:t>
            </a:r>
            <a:r>
              <a:rPr kumimoji="1" lang="ja-JP" altLang="en-US" sz="4400" b="1" dirty="0"/>
              <a:t>）</a:t>
            </a:r>
            <a:endParaRPr kumimoji="1" lang="ja-JP" altLang="en-US" b="1" dirty="0"/>
          </a:p>
        </p:txBody>
      </p:sp>
      <p:sp>
        <p:nvSpPr>
          <p:cNvPr id="3" name="コンテンツ プレースホルダー 2">
            <a:extLst>
              <a:ext uri="{FF2B5EF4-FFF2-40B4-BE49-F238E27FC236}">
                <a16:creationId xmlns:a16="http://schemas.microsoft.com/office/drawing/2014/main" id="{105C3AA8-3A77-455F-BFE0-40D355375583}"/>
              </a:ext>
            </a:extLst>
          </p:cNvPr>
          <p:cNvSpPr>
            <a:spLocks noGrp="1"/>
          </p:cNvSpPr>
          <p:nvPr>
            <p:ph idx="1"/>
          </p:nvPr>
        </p:nvSpPr>
        <p:spPr>
          <a:xfrm>
            <a:off x="1097280" y="1845734"/>
            <a:ext cx="10058400" cy="704332"/>
          </a:xfrm>
        </p:spPr>
        <p:txBody>
          <a:bodyPr>
            <a:normAutofit/>
          </a:bodyPr>
          <a:lstStyle/>
          <a:p>
            <a:pPr algn="ctr"/>
            <a:r>
              <a:rPr kumimoji="1" lang="ja-JP" altLang="en-US" sz="3600" dirty="0"/>
              <a:t>逐次的処理に基づく</a:t>
            </a:r>
            <a:r>
              <a:rPr kumimoji="1" lang="en-US" altLang="ja-JP" sz="3600" dirty="0"/>
              <a:t>VUI</a:t>
            </a:r>
            <a:r>
              <a:rPr kumimoji="1" lang="ja-JP" altLang="en-US" sz="3600" dirty="0"/>
              <a:t>システムの構成</a:t>
            </a:r>
          </a:p>
          <a:p>
            <a:pPr algn="ctr"/>
            <a:endParaRPr kumimoji="1" lang="ja-JP" altLang="en-US" sz="3600" dirty="0"/>
          </a:p>
        </p:txBody>
      </p:sp>
      <p:pic>
        <p:nvPicPr>
          <p:cNvPr id="4" name="グラフィックス 3" descr="ボリューム">
            <a:extLst>
              <a:ext uri="{FF2B5EF4-FFF2-40B4-BE49-F238E27FC236}">
                <a16:creationId xmlns:a16="http://schemas.microsoft.com/office/drawing/2014/main" id="{4BE48CD2-A6BA-42A7-9FE7-058C72D196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16637" y="5279189"/>
            <a:ext cx="914400" cy="914400"/>
          </a:xfrm>
          <a:prstGeom prst="rect">
            <a:avLst/>
          </a:prstGeom>
        </p:spPr>
      </p:pic>
      <p:pic>
        <p:nvPicPr>
          <p:cNvPr id="5" name="グラフィックス 4" descr="無線マイク">
            <a:extLst>
              <a:ext uri="{FF2B5EF4-FFF2-40B4-BE49-F238E27FC236}">
                <a16:creationId xmlns:a16="http://schemas.microsoft.com/office/drawing/2014/main" id="{59917D79-F62D-4194-AFAC-FD2BE7565C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798" y="2703924"/>
            <a:ext cx="914400" cy="914400"/>
          </a:xfrm>
          <a:prstGeom prst="rect">
            <a:avLst/>
          </a:prstGeom>
        </p:spPr>
      </p:pic>
      <p:sp>
        <p:nvSpPr>
          <p:cNvPr id="6" name="正方形/長方形 5">
            <a:extLst>
              <a:ext uri="{FF2B5EF4-FFF2-40B4-BE49-F238E27FC236}">
                <a16:creationId xmlns:a16="http://schemas.microsoft.com/office/drawing/2014/main" id="{0BE5AA49-6D9C-441E-8BCB-B24539D5223D}"/>
              </a:ext>
            </a:extLst>
          </p:cNvPr>
          <p:cNvSpPr/>
          <p:nvPr/>
        </p:nvSpPr>
        <p:spPr>
          <a:xfrm>
            <a:off x="5737726" y="3994423"/>
            <a:ext cx="210457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effectLst>
                  <a:outerShdw blurRad="38100" dist="38100" dir="2700000" algn="tl">
                    <a:srgbClr val="000000">
                      <a:alpha val="43137"/>
                    </a:srgbClr>
                  </a:outerShdw>
                </a:effectLst>
              </a:rPr>
              <a:t>発話理解</a:t>
            </a:r>
            <a:endParaRPr kumimoji="1" lang="ja-JP" altLang="en-US" sz="2400" b="1" dirty="0">
              <a:effectLst>
                <a:outerShdw blurRad="38100" dist="38100" dir="2700000" algn="tl">
                  <a:srgbClr val="000000">
                    <a:alpha val="43137"/>
                  </a:srgbClr>
                </a:outerShdw>
              </a:effectLst>
            </a:endParaRPr>
          </a:p>
        </p:txBody>
      </p:sp>
      <p:sp>
        <p:nvSpPr>
          <p:cNvPr id="7" name="四角形: 角を丸くする 6">
            <a:extLst>
              <a:ext uri="{FF2B5EF4-FFF2-40B4-BE49-F238E27FC236}">
                <a16:creationId xmlns:a16="http://schemas.microsoft.com/office/drawing/2014/main" id="{F8741728-D04B-459D-86EF-E8136B7DECED}"/>
              </a:ext>
            </a:extLst>
          </p:cNvPr>
          <p:cNvSpPr/>
          <p:nvPr/>
        </p:nvSpPr>
        <p:spPr>
          <a:xfrm>
            <a:off x="8916355" y="3782605"/>
            <a:ext cx="2873828" cy="1338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バックエンド</a:t>
            </a:r>
            <a:br>
              <a:rPr kumimoji="1" lang="en-US" altLang="ja-JP" sz="2400" b="1" dirty="0">
                <a:effectLst>
                  <a:outerShdw blurRad="38100" dist="38100" dir="2700000" algn="tl">
                    <a:srgbClr val="000000">
                      <a:alpha val="43137"/>
                    </a:srgbClr>
                  </a:outerShdw>
                </a:effectLst>
              </a:rPr>
            </a:br>
            <a:r>
              <a:rPr kumimoji="1" lang="ja-JP" altLang="en-US" sz="2400" b="1" dirty="0">
                <a:effectLst>
                  <a:outerShdw blurRad="38100" dist="38100" dir="2700000" algn="tl">
                    <a:srgbClr val="000000">
                      <a:alpha val="43137"/>
                    </a:srgbClr>
                  </a:outerShdw>
                </a:effectLst>
              </a:rPr>
              <a:t>アプリケーション</a:t>
            </a:r>
          </a:p>
        </p:txBody>
      </p:sp>
      <p:sp>
        <p:nvSpPr>
          <p:cNvPr id="8" name="正方形/長方形 7">
            <a:extLst>
              <a:ext uri="{FF2B5EF4-FFF2-40B4-BE49-F238E27FC236}">
                <a16:creationId xmlns:a16="http://schemas.microsoft.com/office/drawing/2014/main" id="{0542A322-40B2-403C-ABFA-2B9CD0C83CA6}"/>
              </a:ext>
            </a:extLst>
          </p:cNvPr>
          <p:cNvSpPr/>
          <p:nvPr/>
        </p:nvSpPr>
        <p:spPr>
          <a:xfrm>
            <a:off x="1898697" y="2735309"/>
            <a:ext cx="210457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音声認識</a:t>
            </a:r>
          </a:p>
        </p:txBody>
      </p:sp>
      <p:sp>
        <p:nvSpPr>
          <p:cNvPr id="9" name="正方形/長方形 8">
            <a:extLst>
              <a:ext uri="{FF2B5EF4-FFF2-40B4-BE49-F238E27FC236}">
                <a16:creationId xmlns:a16="http://schemas.microsoft.com/office/drawing/2014/main" id="{C135A81C-3C93-47AA-9023-A5BB3476FDAE}"/>
              </a:ext>
            </a:extLst>
          </p:cNvPr>
          <p:cNvSpPr/>
          <p:nvPr/>
        </p:nvSpPr>
        <p:spPr>
          <a:xfrm>
            <a:off x="1898697" y="5253537"/>
            <a:ext cx="210457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effectLst>
                  <a:outerShdw blurRad="38100" dist="38100" dir="2700000" algn="tl">
                    <a:srgbClr val="000000">
                      <a:alpha val="43137"/>
                    </a:srgbClr>
                  </a:outerShdw>
                </a:effectLst>
              </a:rPr>
              <a:t>音声合成</a:t>
            </a:r>
            <a:endParaRPr kumimoji="1" lang="ja-JP" altLang="en-US" sz="2400" b="1" dirty="0">
              <a:effectLst>
                <a:outerShdw blurRad="38100" dist="38100" dir="2700000" algn="tl">
                  <a:srgbClr val="000000">
                    <a:alpha val="43137"/>
                  </a:srgbClr>
                </a:outerShdw>
              </a:effectLst>
            </a:endParaRPr>
          </a:p>
        </p:txBody>
      </p:sp>
      <p:pic>
        <p:nvPicPr>
          <p:cNvPr id="10" name="グラフィックス 9" descr="線矢印: 直線">
            <a:extLst>
              <a:ext uri="{FF2B5EF4-FFF2-40B4-BE49-F238E27FC236}">
                <a16:creationId xmlns:a16="http://schemas.microsoft.com/office/drawing/2014/main" id="{7241499B-7514-406E-805D-05569FB6D1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2306469">
            <a:off x="3902803" y="3092082"/>
            <a:ext cx="1865177" cy="914400"/>
          </a:xfrm>
          <a:prstGeom prst="rect">
            <a:avLst/>
          </a:prstGeom>
        </p:spPr>
      </p:pic>
      <p:pic>
        <p:nvPicPr>
          <p:cNvPr id="11" name="グラフィックス 10" descr="伝送">
            <a:extLst>
              <a:ext uri="{FF2B5EF4-FFF2-40B4-BE49-F238E27FC236}">
                <a16:creationId xmlns:a16="http://schemas.microsoft.com/office/drawing/2014/main" id="{A0C7EB47-2D47-4D04-B36B-5653B8996B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22126" y="3994423"/>
            <a:ext cx="914400" cy="914400"/>
          </a:xfrm>
          <a:prstGeom prst="rect">
            <a:avLst/>
          </a:prstGeom>
        </p:spPr>
      </p:pic>
      <p:pic>
        <p:nvPicPr>
          <p:cNvPr id="12" name="グラフィックス 11" descr="線矢印: 直線">
            <a:extLst>
              <a:ext uri="{FF2B5EF4-FFF2-40B4-BE49-F238E27FC236}">
                <a16:creationId xmlns:a16="http://schemas.microsoft.com/office/drawing/2014/main" id="{56B5AAE3-F910-4B82-A417-F431C91D11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075379">
            <a:off x="4056430" y="4865532"/>
            <a:ext cx="1703656" cy="914400"/>
          </a:xfrm>
          <a:prstGeom prst="rect">
            <a:avLst/>
          </a:prstGeom>
        </p:spPr>
      </p:pic>
      <p:pic>
        <p:nvPicPr>
          <p:cNvPr id="13" name="グラフィックス 12" descr="線矢印: 直線">
            <a:extLst>
              <a:ext uri="{FF2B5EF4-FFF2-40B4-BE49-F238E27FC236}">
                <a16:creationId xmlns:a16="http://schemas.microsoft.com/office/drawing/2014/main" id="{7456E077-41E8-4034-89AE-F51756563D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69478" y="5249589"/>
            <a:ext cx="590778" cy="851631"/>
          </a:xfrm>
          <a:prstGeom prst="rect">
            <a:avLst/>
          </a:prstGeom>
        </p:spPr>
      </p:pic>
      <p:pic>
        <p:nvPicPr>
          <p:cNvPr id="14" name="グラフィックス 13" descr="線矢印: 直線">
            <a:extLst>
              <a:ext uri="{FF2B5EF4-FFF2-40B4-BE49-F238E27FC236}">
                <a16:creationId xmlns:a16="http://schemas.microsoft.com/office/drawing/2014/main" id="{662DE825-817E-4BE5-8C46-411CCB778C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1269478" y="2766693"/>
            <a:ext cx="590778" cy="851631"/>
          </a:xfrm>
          <a:prstGeom prst="rect">
            <a:avLst/>
          </a:prstGeom>
        </p:spPr>
      </p:pic>
      <p:sp>
        <p:nvSpPr>
          <p:cNvPr id="18" name="正方形/長方形 17">
            <a:extLst>
              <a:ext uri="{FF2B5EF4-FFF2-40B4-BE49-F238E27FC236}">
                <a16:creationId xmlns:a16="http://schemas.microsoft.com/office/drawing/2014/main" id="{2B60B8BD-C69E-4463-AACF-01446211E930}"/>
              </a:ext>
            </a:extLst>
          </p:cNvPr>
          <p:cNvSpPr/>
          <p:nvPr/>
        </p:nvSpPr>
        <p:spPr>
          <a:xfrm>
            <a:off x="513593" y="2647194"/>
            <a:ext cx="3609474" cy="1124165"/>
          </a:xfrm>
          <a:prstGeom prst="rect">
            <a:avLst/>
          </a:prstGeom>
          <a:solidFill>
            <a:srgbClr val="FF0000">
              <a:alpha val="22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C7B570A-9EA7-4B7D-86FB-FDB549FC2BCF}"/>
              </a:ext>
            </a:extLst>
          </p:cNvPr>
          <p:cNvSpPr/>
          <p:nvPr/>
        </p:nvSpPr>
        <p:spPr>
          <a:xfrm>
            <a:off x="5582653" y="3669883"/>
            <a:ext cx="6292710" cy="1579706"/>
          </a:xfrm>
          <a:prstGeom prst="rect">
            <a:avLst/>
          </a:prstGeom>
          <a:solidFill>
            <a:srgbClr val="FF0000">
              <a:alpha val="22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D54106FA-A45B-416A-B0BC-603CE6F43D14}"/>
              </a:ext>
            </a:extLst>
          </p:cNvPr>
          <p:cNvSpPr/>
          <p:nvPr/>
        </p:nvSpPr>
        <p:spPr>
          <a:xfrm>
            <a:off x="316637" y="5138631"/>
            <a:ext cx="3852510" cy="1124165"/>
          </a:xfrm>
          <a:prstGeom prst="rect">
            <a:avLst/>
          </a:prstGeom>
          <a:solidFill>
            <a:srgbClr val="FF0000">
              <a:alpha val="22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グラフィックス 15" descr="最大化">
            <a:extLst>
              <a:ext uri="{FF2B5EF4-FFF2-40B4-BE49-F238E27FC236}">
                <a16:creationId xmlns:a16="http://schemas.microsoft.com/office/drawing/2014/main" id="{3BF6DC29-3FE9-4991-9982-F8993D87AC4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700000">
            <a:off x="2975138" y="4001240"/>
            <a:ext cx="950976" cy="950976"/>
          </a:xfrm>
          <a:prstGeom prst="rect">
            <a:avLst/>
          </a:prstGeom>
        </p:spPr>
      </p:pic>
      <p:sp>
        <p:nvSpPr>
          <p:cNvPr id="17" name="テキスト ボックス 16">
            <a:extLst>
              <a:ext uri="{FF2B5EF4-FFF2-40B4-BE49-F238E27FC236}">
                <a16:creationId xmlns:a16="http://schemas.microsoft.com/office/drawing/2014/main" id="{B7B4EEF9-4AFE-4E4A-A59B-B54430F471AC}"/>
              </a:ext>
            </a:extLst>
          </p:cNvPr>
          <p:cNvSpPr txBox="1"/>
          <p:nvPr/>
        </p:nvSpPr>
        <p:spPr>
          <a:xfrm>
            <a:off x="609600" y="4215118"/>
            <a:ext cx="2694433" cy="523220"/>
          </a:xfrm>
          <a:prstGeom prst="rect">
            <a:avLst/>
          </a:prstGeom>
          <a:noFill/>
        </p:spPr>
        <p:txBody>
          <a:bodyPr wrap="square" rtlCol="0">
            <a:spAutoFit/>
          </a:bodyPr>
          <a:lstStyle/>
          <a:p>
            <a:r>
              <a:rPr kumimoji="1" lang="en-US" altLang="ja-JP" sz="2800" b="1" dirty="0">
                <a:effectLst>
                  <a:outerShdw blurRad="38100" dist="38100" dir="2700000" algn="tl">
                    <a:srgbClr val="000000">
                      <a:alpha val="43137"/>
                    </a:srgbClr>
                  </a:outerShdw>
                </a:effectLst>
              </a:rPr>
              <a:t>Web Speech API</a:t>
            </a:r>
            <a:endParaRPr kumimoji="1" lang="ja-JP" alt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472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20" grpId="0" animBg="1"/>
      <p:bldP spid="17" grpId="0"/>
    </p:bld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6809</TotalTime>
  <Words>1768</Words>
  <Application>Microsoft Office PowerPoint</Application>
  <PresentationFormat>ワイド画面</PresentationFormat>
  <Paragraphs>154</Paragraphs>
  <Slides>14</Slides>
  <Notes>14</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14</vt:i4>
      </vt:variant>
    </vt:vector>
  </HeadingPairs>
  <TitlesOfParts>
    <vt:vector size="20" baseType="lpstr">
      <vt:lpstr>游ゴシック</vt:lpstr>
      <vt:lpstr>Calibri</vt:lpstr>
      <vt:lpstr>Calibri Light</vt:lpstr>
      <vt:lpstr>Times New Roman</vt:lpstr>
      <vt:lpstr>Wingdings</vt:lpstr>
      <vt:lpstr>レトロスペクト</vt:lpstr>
      <vt:lpstr>青空文庫音読サイト 音声認識APIを用いた青空文庫の音声操作</vt:lpstr>
      <vt:lpstr>発表の流れ</vt:lpstr>
      <vt:lpstr>目的 と 背景</vt:lpstr>
      <vt:lpstr>背景　　スマートスピーカーとは</vt:lpstr>
      <vt:lpstr>背景　　　　　身体障がいの壁</vt:lpstr>
      <vt:lpstr>キーワード</vt:lpstr>
      <vt:lpstr>キーワード　　　　音声認識</vt:lpstr>
      <vt:lpstr>キーワード　　　　音声合成</vt:lpstr>
      <vt:lpstr>キーワード　　VUI（ボイスユーザインタフェース）</vt:lpstr>
      <vt:lpstr>アプリの概要</vt:lpstr>
      <vt:lpstr>既存サイト「青空朗読」との比較</vt:lpstr>
      <vt:lpstr>アプリの概要　合言葉での音声操作</vt:lpstr>
      <vt:lpstr>PowerPoint プレゼンテーション</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大橋 雄喜</dc:creator>
  <cp:lastModifiedBy>大橋 雄喜</cp:lastModifiedBy>
  <cp:revision>94</cp:revision>
  <dcterms:created xsi:type="dcterms:W3CDTF">2022-02-04T17:38:12Z</dcterms:created>
  <dcterms:modified xsi:type="dcterms:W3CDTF">2022-02-15T03:50:47Z</dcterms:modified>
</cp:coreProperties>
</file>