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1"/>
  </p:sldMasterIdLst>
  <p:sldIdLst>
    <p:sldId id="256" r:id="rId2"/>
    <p:sldId id="264" r:id="rId3"/>
    <p:sldId id="260" r:id="rId4"/>
    <p:sldId id="261" r:id="rId5"/>
    <p:sldId id="262" r:id="rId6"/>
    <p:sldId id="257" r:id="rId7"/>
    <p:sldId id="258" r:id="rId8"/>
    <p:sldId id="259" r:id="rId9"/>
    <p:sldId id="263" r:id="rId10"/>
    <p:sldId id="265" r:id="rId11"/>
    <p:sldId id="272" r:id="rId12"/>
    <p:sldId id="269" r:id="rId13"/>
    <p:sldId id="266" r:id="rId14"/>
    <p:sldId id="267" r:id="rId15"/>
    <p:sldId id="268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A1491F-E496-F6DE-5B04-20C30DD4801C}" name="野田将伍" initials="野田将伍" userId="S::1710990041f@hiro.kindai.ac.jp::791447fa-0749-445a-a654-cede03bbeb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/>
    <p:restoredTop sz="94809"/>
  </p:normalViewPr>
  <p:slideViewPr>
    <p:cSldViewPr snapToGrid="0" snapToObjects="1">
      <p:cViewPr varScale="1">
        <p:scale>
          <a:sx n="107" d="100"/>
          <a:sy n="107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C5A9F-A3C9-5E42-88AA-C602F8EA9C9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</dgm:pt>
    <dgm:pt modelId="{C91107BF-F9B3-5B49-ADF7-37C26A824CBB}">
      <dgm:prSet phldrT="[テキスト]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kumimoji="1" lang="ja-JP" altLang="en-US">
              <a:latin typeface="HGPMinchoE" panose="02020900000000000000" pitchFamily="18" charset="-128"/>
              <a:ea typeface="HGPMinchoE" panose="02020900000000000000" pitchFamily="18" charset="-128"/>
            </a:rPr>
            <a:t>出来事</a:t>
          </a:r>
        </a:p>
      </dgm:t>
    </dgm:pt>
    <dgm:pt modelId="{73B6E06B-1BE4-504C-A0EB-77723AD5A727}" type="parTrans" cxnId="{F5CA6C45-C49E-6946-8562-A0F558792FA6}">
      <dgm:prSet/>
      <dgm:spPr/>
      <dgm:t>
        <a:bodyPr/>
        <a:lstStyle/>
        <a:p>
          <a:endParaRPr kumimoji="1" lang="ja-JP" altLang="en-US"/>
        </a:p>
      </dgm:t>
    </dgm:pt>
    <dgm:pt modelId="{F45A2592-25BF-6842-9692-3A2C366D653F}" type="sibTrans" cxnId="{F5CA6C45-C49E-6946-8562-A0F558792FA6}">
      <dgm:prSet/>
      <dgm:spPr>
        <a:scene3d>
          <a:camera prst="orthographicFront"/>
          <a:lightRig rig="threePt" dir="t"/>
        </a:scene3d>
        <a:sp3d/>
      </dgm:spPr>
      <dgm:t>
        <a:bodyPr/>
        <a:lstStyle/>
        <a:p>
          <a:endParaRPr kumimoji="1" lang="ja-JP" altLang="en-US"/>
        </a:p>
      </dgm:t>
    </dgm:pt>
    <dgm:pt modelId="{88E2B8F7-37C4-C54A-9360-87B4E56D14C1}">
      <dgm:prSet phldrT="[テキスト]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kumimoji="1" lang="ja-JP" altLang="en-US">
              <a:latin typeface="HGPMinchoE" panose="02020900000000000000" pitchFamily="18" charset="-128"/>
              <a:ea typeface="HGPMinchoE" panose="02020900000000000000" pitchFamily="18" charset="-128"/>
            </a:rPr>
            <a:t>認知</a:t>
          </a:r>
        </a:p>
      </dgm:t>
    </dgm:pt>
    <dgm:pt modelId="{C01694BB-B037-0E46-8736-C7C85F85504A}" type="parTrans" cxnId="{AF24004B-8482-A046-854D-473D8D2FFCF7}">
      <dgm:prSet/>
      <dgm:spPr/>
      <dgm:t>
        <a:bodyPr/>
        <a:lstStyle/>
        <a:p>
          <a:endParaRPr kumimoji="1" lang="ja-JP" altLang="en-US"/>
        </a:p>
      </dgm:t>
    </dgm:pt>
    <dgm:pt modelId="{AC3E49EC-CEEE-CE42-84B1-2121C82B1E00}" type="sibTrans" cxnId="{AF24004B-8482-A046-854D-473D8D2FFCF7}">
      <dgm:prSet/>
      <dgm:spPr>
        <a:scene3d>
          <a:camera prst="orthographicFront"/>
          <a:lightRig rig="threePt" dir="t"/>
        </a:scene3d>
        <a:sp3d/>
      </dgm:spPr>
      <dgm:t>
        <a:bodyPr/>
        <a:lstStyle/>
        <a:p>
          <a:endParaRPr kumimoji="1" lang="ja-JP" altLang="en-US"/>
        </a:p>
      </dgm:t>
    </dgm:pt>
    <dgm:pt modelId="{20B42463-47E9-8348-A182-F76ED1FA37A2}">
      <dgm:prSet phldrT="[テキスト]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kumimoji="1" lang="ja-JP" altLang="en-US">
              <a:latin typeface="HGPMinchoE" panose="02020900000000000000" pitchFamily="18" charset="-128"/>
              <a:ea typeface="HGPMinchoE" panose="02020900000000000000" pitchFamily="18" charset="-128"/>
            </a:rPr>
            <a:t>感情</a:t>
          </a:r>
        </a:p>
      </dgm:t>
    </dgm:pt>
    <dgm:pt modelId="{4B6F195D-C792-3A49-BE87-B8B8718CDAAF}" type="parTrans" cxnId="{DA27DC70-C692-3D4E-A8FC-834410069F18}">
      <dgm:prSet/>
      <dgm:spPr/>
      <dgm:t>
        <a:bodyPr/>
        <a:lstStyle/>
        <a:p>
          <a:endParaRPr kumimoji="1" lang="ja-JP" altLang="en-US"/>
        </a:p>
      </dgm:t>
    </dgm:pt>
    <dgm:pt modelId="{671186BC-0164-2E4D-A90F-27A07468969C}" type="sibTrans" cxnId="{DA27DC70-C692-3D4E-A8FC-834410069F18}">
      <dgm:prSet/>
      <dgm:spPr/>
      <dgm:t>
        <a:bodyPr/>
        <a:lstStyle/>
        <a:p>
          <a:endParaRPr kumimoji="1" lang="ja-JP" altLang="en-US"/>
        </a:p>
      </dgm:t>
    </dgm:pt>
    <dgm:pt modelId="{B600B810-6D5F-994E-910C-6FC0A4C5A5B0}" type="pres">
      <dgm:prSet presAssocID="{007C5A9F-A3C9-5E42-88AA-C602F8EA9C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54B937-C7E2-274B-9095-48DA3E854E96}" type="pres">
      <dgm:prSet presAssocID="{C91107BF-F9B3-5B49-ADF7-37C26A824CBB}" presName="root" presStyleCnt="0"/>
      <dgm:spPr/>
    </dgm:pt>
    <dgm:pt modelId="{6D12130D-5366-8944-8C1D-5D9AB3286B05}" type="pres">
      <dgm:prSet presAssocID="{C91107BF-F9B3-5B49-ADF7-37C26A824CBB}" presName="rootComposite" presStyleCnt="0"/>
      <dgm:spPr/>
    </dgm:pt>
    <dgm:pt modelId="{889B866D-B89B-CD44-AC16-B4CD98DBDE09}" type="pres">
      <dgm:prSet presAssocID="{C91107BF-F9B3-5B49-ADF7-37C26A824CBB}" presName="rootText" presStyleLbl="node1" presStyleIdx="0" presStyleCnt="3" custScaleX="88406"/>
      <dgm:spPr/>
    </dgm:pt>
    <dgm:pt modelId="{CB42CE1F-79BF-3647-BA58-4FF805F60544}" type="pres">
      <dgm:prSet presAssocID="{C91107BF-F9B3-5B49-ADF7-37C26A824CBB}" presName="rootConnector" presStyleLbl="node1" presStyleIdx="0" presStyleCnt="3"/>
      <dgm:spPr/>
    </dgm:pt>
    <dgm:pt modelId="{9A1BD645-D700-9D42-A031-B7D9A9237F7A}" type="pres">
      <dgm:prSet presAssocID="{C91107BF-F9B3-5B49-ADF7-37C26A824CBB}" presName="childShape" presStyleCnt="0"/>
      <dgm:spPr/>
    </dgm:pt>
    <dgm:pt modelId="{1DFB811F-7561-F849-92CA-B25B678A29C2}" type="pres">
      <dgm:prSet presAssocID="{88E2B8F7-37C4-C54A-9360-87B4E56D14C1}" presName="root" presStyleCnt="0"/>
      <dgm:spPr/>
    </dgm:pt>
    <dgm:pt modelId="{85E2AB87-A079-EF4E-AE6B-0F480DE9B6C7}" type="pres">
      <dgm:prSet presAssocID="{88E2B8F7-37C4-C54A-9360-87B4E56D14C1}" presName="rootComposite" presStyleCnt="0"/>
      <dgm:spPr/>
    </dgm:pt>
    <dgm:pt modelId="{F6286496-6AC9-BB49-84AA-B97325945C5C}" type="pres">
      <dgm:prSet presAssocID="{88E2B8F7-37C4-C54A-9360-87B4E56D14C1}" presName="rootText" presStyleLbl="node1" presStyleIdx="1" presStyleCnt="3" custScaleX="91209"/>
      <dgm:spPr/>
    </dgm:pt>
    <dgm:pt modelId="{B90C8398-2A52-5C4A-8070-286B50484B86}" type="pres">
      <dgm:prSet presAssocID="{88E2B8F7-37C4-C54A-9360-87B4E56D14C1}" presName="rootConnector" presStyleLbl="node1" presStyleIdx="1" presStyleCnt="3"/>
      <dgm:spPr/>
    </dgm:pt>
    <dgm:pt modelId="{E8E6666B-15B0-4442-9BEB-406E8BD08AED}" type="pres">
      <dgm:prSet presAssocID="{88E2B8F7-37C4-C54A-9360-87B4E56D14C1}" presName="childShape" presStyleCnt="0"/>
      <dgm:spPr/>
    </dgm:pt>
    <dgm:pt modelId="{5B341B06-8D04-2E4C-86FB-C6E12FA149F7}" type="pres">
      <dgm:prSet presAssocID="{20B42463-47E9-8348-A182-F76ED1FA37A2}" presName="root" presStyleCnt="0"/>
      <dgm:spPr/>
    </dgm:pt>
    <dgm:pt modelId="{0885D19E-FE5B-944C-AFBD-FCCF9CF55D46}" type="pres">
      <dgm:prSet presAssocID="{20B42463-47E9-8348-A182-F76ED1FA37A2}" presName="rootComposite" presStyleCnt="0"/>
      <dgm:spPr/>
    </dgm:pt>
    <dgm:pt modelId="{E5DED020-EB30-004E-9C31-794257C21B57}" type="pres">
      <dgm:prSet presAssocID="{20B42463-47E9-8348-A182-F76ED1FA37A2}" presName="rootText" presStyleLbl="node1" presStyleIdx="2" presStyleCnt="3"/>
      <dgm:spPr/>
    </dgm:pt>
    <dgm:pt modelId="{62408A36-ECA0-6D48-BF00-37DAE981CCB5}" type="pres">
      <dgm:prSet presAssocID="{20B42463-47E9-8348-A182-F76ED1FA37A2}" presName="rootConnector" presStyleLbl="node1" presStyleIdx="2" presStyleCnt="3"/>
      <dgm:spPr/>
    </dgm:pt>
    <dgm:pt modelId="{7BD06000-A142-364F-8C09-112817E77066}" type="pres">
      <dgm:prSet presAssocID="{20B42463-47E9-8348-A182-F76ED1FA37A2}" presName="childShape" presStyleCnt="0"/>
      <dgm:spPr/>
    </dgm:pt>
  </dgm:ptLst>
  <dgm:cxnLst>
    <dgm:cxn modelId="{A1AA222E-166E-5443-82FD-7911C23A1A56}" type="presOf" srcId="{88E2B8F7-37C4-C54A-9360-87B4E56D14C1}" destId="{F6286496-6AC9-BB49-84AA-B97325945C5C}" srcOrd="0" destOrd="0" presId="urn:microsoft.com/office/officeart/2005/8/layout/hierarchy3"/>
    <dgm:cxn modelId="{F5CA6C45-C49E-6946-8562-A0F558792FA6}" srcId="{007C5A9F-A3C9-5E42-88AA-C602F8EA9C95}" destId="{C91107BF-F9B3-5B49-ADF7-37C26A824CBB}" srcOrd="0" destOrd="0" parTransId="{73B6E06B-1BE4-504C-A0EB-77723AD5A727}" sibTransId="{F45A2592-25BF-6842-9692-3A2C366D653F}"/>
    <dgm:cxn modelId="{AF24004B-8482-A046-854D-473D8D2FFCF7}" srcId="{007C5A9F-A3C9-5E42-88AA-C602F8EA9C95}" destId="{88E2B8F7-37C4-C54A-9360-87B4E56D14C1}" srcOrd="1" destOrd="0" parTransId="{C01694BB-B037-0E46-8736-C7C85F85504A}" sibTransId="{AC3E49EC-CEEE-CE42-84B1-2121C82B1E00}"/>
    <dgm:cxn modelId="{DA27DC70-C692-3D4E-A8FC-834410069F18}" srcId="{007C5A9F-A3C9-5E42-88AA-C602F8EA9C95}" destId="{20B42463-47E9-8348-A182-F76ED1FA37A2}" srcOrd="2" destOrd="0" parTransId="{4B6F195D-C792-3A49-BE87-B8B8718CDAAF}" sibTransId="{671186BC-0164-2E4D-A90F-27A07468969C}"/>
    <dgm:cxn modelId="{DCAABE77-40EA-FD42-9F31-982F371756DE}" type="presOf" srcId="{20B42463-47E9-8348-A182-F76ED1FA37A2}" destId="{E5DED020-EB30-004E-9C31-794257C21B57}" srcOrd="0" destOrd="0" presId="urn:microsoft.com/office/officeart/2005/8/layout/hierarchy3"/>
    <dgm:cxn modelId="{C980EED6-3ECD-1849-A3C0-4D534469B249}" type="presOf" srcId="{C91107BF-F9B3-5B49-ADF7-37C26A824CBB}" destId="{CB42CE1F-79BF-3647-BA58-4FF805F60544}" srcOrd="1" destOrd="0" presId="urn:microsoft.com/office/officeart/2005/8/layout/hierarchy3"/>
    <dgm:cxn modelId="{980415E0-DD4E-6D4E-92E5-085B8C2BC515}" type="presOf" srcId="{20B42463-47E9-8348-A182-F76ED1FA37A2}" destId="{62408A36-ECA0-6D48-BF00-37DAE981CCB5}" srcOrd="1" destOrd="0" presId="urn:microsoft.com/office/officeart/2005/8/layout/hierarchy3"/>
    <dgm:cxn modelId="{A42932E0-7783-FC46-9190-4EA70951034F}" type="presOf" srcId="{C91107BF-F9B3-5B49-ADF7-37C26A824CBB}" destId="{889B866D-B89B-CD44-AC16-B4CD98DBDE09}" srcOrd="0" destOrd="0" presId="urn:microsoft.com/office/officeart/2005/8/layout/hierarchy3"/>
    <dgm:cxn modelId="{A55818F2-D984-2348-910F-FF196F072353}" type="presOf" srcId="{007C5A9F-A3C9-5E42-88AA-C602F8EA9C95}" destId="{B600B810-6D5F-994E-910C-6FC0A4C5A5B0}" srcOrd="0" destOrd="0" presId="urn:microsoft.com/office/officeart/2005/8/layout/hierarchy3"/>
    <dgm:cxn modelId="{96512CF7-FA0E-AC4E-9A2A-DFF39EC964EE}" type="presOf" srcId="{88E2B8F7-37C4-C54A-9360-87B4E56D14C1}" destId="{B90C8398-2A52-5C4A-8070-286B50484B86}" srcOrd="1" destOrd="0" presId="urn:microsoft.com/office/officeart/2005/8/layout/hierarchy3"/>
    <dgm:cxn modelId="{7BC085F8-D844-0A4B-AE74-3233CCCBAEA5}" type="presParOf" srcId="{B600B810-6D5F-994E-910C-6FC0A4C5A5B0}" destId="{DF54B937-C7E2-274B-9095-48DA3E854E96}" srcOrd="0" destOrd="0" presId="urn:microsoft.com/office/officeart/2005/8/layout/hierarchy3"/>
    <dgm:cxn modelId="{9B52FB0D-AEEC-8C4A-B73E-C4ADE1EBCDED}" type="presParOf" srcId="{DF54B937-C7E2-274B-9095-48DA3E854E96}" destId="{6D12130D-5366-8944-8C1D-5D9AB3286B05}" srcOrd="0" destOrd="0" presId="urn:microsoft.com/office/officeart/2005/8/layout/hierarchy3"/>
    <dgm:cxn modelId="{D95D3CDD-5E73-B74C-8722-80071ABF9A01}" type="presParOf" srcId="{6D12130D-5366-8944-8C1D-5D9AB3286B05}" destId="{889B866D-B89B-CD44-AC16-B4CD98DBDE09}" srcOrd="0" destOrd="0" presId="urn:microsoft.com/office/officeart/2005/8/layout/hierarchy3"/>
    <dgm:cxn modelId="{C7EAF7DC-0E8A-3941-BAD7-0205456261D4}" type="presParOf" srcId="{6D12130D-5366-8944-8C1D-5D9AB3286B05}" destId="{CB42CE1F-79BF-3647-BA58-4FF805F60544}" srcOrd="1" destOrd="0" presId="urn:microsoft.com/office/officeart/2005/8/layout/hierarchy3"/>
    <dgm:cxn modelId="{F5ACCAB4-1982-F241-B4DF-8B8D5450A675}" type="presParOf" srcId="{DF54B937-C7E2-274B-9095-48DA3E854E96}" destId="{9A1BD645-D700-9D42-A031-B7D9A9237F7A}" srcOrd="1" destOrd="0" presId="urn:microsoft.com/office/officeart/2005/8/layout/hierarchy3"/>
    <dgm:cxn modelId="{187AF5C5-61F8-6144-BA33-69D1A50271E4}" type="presParOf" srcId="{B600B810-6D5F-994E-910C-6FC0A4C5A5B0}" destId="{1DFB811F-7561-F849-92CA-B25B678A29C2}" srcOrd="1" destOrd="0" presId="urn:microsoft.com/office/officeart/2005/8/layout/hierarchy3"/>
    <dgm:cxn modelId="{67BD8EAC-8FD3-3642-8B9B-DE0AEF3376F1}" type="presParOf" srcId="{1DFB811F-7561-F849-92CA-B25B678A29C2}" destId="{85E2AB87-A079-EF4E-AE6B-0F480DE9B6C7}" srcOrd="0" destOrd="0" presId="urn:microsoft.com/office/officeart/2005/8/layout/hierarchy3"/>
    <dgm:cxn modelId="{2FDB3EB2-A212-9B40-A891-34995A20CCAC}" type="presParOf" srcId="{85E2AB87-A079-EF4E-AE6B-0F480DE9B6C7}" destId="{F6286496-6AC9-BB49-84AA-B97325945C5C}" srcOrd="0" destOrd="0" presId="urn:microsoft.com/office/officeart/2005/8/layout/hierarchy3"/>
    <dgm:cxn modelId="{89DEECEE-5BBE-534E-B27F-C01C5B394C43}" type="presParOf" srcId="{85E2AB87-A079-EF4E-AE6B-0F480DE9B6C7}" destId="{B90C8398-2A52-5C4A-8070-286B50484B86}" srcOrd="1" destOrd="0" presId="urn:microsoft.com/office/officeart/2005/8/layout/hierarchy3"/>
    <dgm:cxn modelId="{2DC059E3-E01D-FE48-A94C-B4E0B628EEF3}" type="presParOf" srcId="{1DFB811F-7561-F849-92CA-B25B678A29C2}" destId="{E8E6666B-15B0-4442-9BEB-406E8BD08AED}" srcOrd="1" destOrd="0" presId="urn:microsoft.com/office/officeart/2005/8/layout/hierarchy3"/>
    <dgm:cxn modelId="{5491C7C9-2671-C24A-AA5C-C6E4E96C540A}" type="presParOf" srcId="{B600B810-6D5F-994E-910C-6FC0A4C5A5B0}" destId="{5B341B06-8D04-2E4C-86FB-C6E12FA149F7}" srcOrd="2" destOrd="0" presId="urn:microsoft.com/office/officeart/2005/8/layout/hierarchy3"/>
    <dgm:cxn modelId="{E96669CA-AD1B-3048-9285-58498AAE4627}" type="presParOf" srcId="{5B341B06-8D04-2E4C-86FB-C6E12FA149F7}" destId="{0885D19E-FE5B-944C-AFBD-FCCF9CF55D46}" srcOrd="0" destOrd="0" presId="urn:microsoft.com/office/officeart/2005/8/layout/hierarchy3"/>
    <dgm:cxn modelId="{BBA25BD4-BBA7-4D41-BD93-F0A323330D0C}" type="presParOf" srcId="{0885D19E-FE5B-944C-AFBD-FCCF9CF55D46}" destId="{E5DED020-EB30-004E-9C31-794257C21B57}" srcOrd="0" destOrd="0" presId="urn:microsoft.com/office/officeart/2005/8/layout/hierarchy3"/>
    <dgm:cxn modelId="{3D5B7D8D-6965-8342-9B78-99C154271446}" type="presParOf" srcId="{0885D19E-FE5B-944C-AFBD-FCCF9CF55D46}" destId="{62408A36-ECA0-6D48-BF00-37DAE981CCB5}" srcOrd="1" destOrd="0" presId="urn:microsoft.com/office/officeart/2005/8/layout/hierarchy3"/>
    <dgm:cxn modelId="{00E23EF8-16DE-144F-AF8F-08FEAF93F76E}" type="presParOf" srcId="{5B341B06-8D04-2E4C-86FB-C6E12FA149F7}" destId="{7BD06000-A142-364F-8C09-112817E7706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3F48C-D2E0-4438-941B-DF1FC07342DA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4F97885-B454-4B84-AD37-6510863E84D2}">
      <dgm:prSet/>
      <dgm:spPr/>
      <dgm:t>
        <a:bodyPr/>
        <a:lstStyle/>
        <a:p>
          <a:r>
            <a:rPr kumimoji="1" lang="ja-JP"/>
            <a:t>白黒思考</a:t>
          </a:r>
          <a:endParaRPr kumimoji="1" lang="en-US" altLang="ja-JP" dirty="0"/>
        </a:p>
        <a:p>
          <a:r>
            <a:rPr kumimoji="1" lang="en-US" dirty="0"/>
            <a:t>all-or-nothing thinking</a:t>
          </a:r>
          <a:endParaRPr lang="en-US" dirty="0"/>
        </a:p>
      </dgm:t>
    </dgm:pt>
    <dgm:pt modelId="{7D7E99B5-D672-49D7-9C73-C4FE8C904E98}" type="parTrans" cxnId="{8B90BF76-3ED8-4B75-A627-E44C86BBC66E}">
      <dgm:prSet/>
      <dgm:spPr/>
      <dgm:t>
        <a:bodyPr/>
        <a:lstStyle/>
        <a:p>
          <a:endParaRPr lang="en-US"/>
        </a:p>
      </dgm:t>
    </dgm:pt>
    <dgm:pt modelId="{DC0452E1-727E-41FA-8B98-BD1E8451BBCF}" type="sibTrans" cxnId="{8B90BF76-3ED8-4B75-A627-E44C86BBC66E}">
      <dgm:prSet/>
      <dgm:spPr/>
      <dgm:t>
        <a:bodyPr/>
        <a:lstStyle/>
        <a:p>
          <a:endParaRPr lang="en-US"/>
        </a:p>
      </dgm:t>
    </dgm:pt>
    <dgm:pt modelId="{45CD3411-A62F-4C86-8FBF-1BE40818A157}">
      <dgm:prSet/>
      <dgm:spPr/>
      <dgm:t>
        <a:bodyPr/>
        <a:lstStyle/>
        <a:p>
          <a:r>
            <a:rPr kumimoji="1" lang="ja-JP"/>
            <a:t>過剰な一般化</a:t>
          </a:r>
          <a:r>
            <a:rPr kumimoji="1" lang="en-US" dirty="0"/>
            <a:t>overgeneralization</a:t>
          </a:r>
          <a:endParaRPr lang="en-US" dirty="0"/>
        </a:p>
      </dgm:t>
    </dgm:pt>
    <dgm:pt modelId="{0357FB42-FF4C-4A82-80B1-13326DA18073}" type="parTrans" cxnId="{804A1594-F007-4E85-B09F-6EC88F7F7B3A}">
      <dgm:prSet/>
      <dgm:spPr/>
      <dgm:t>
        <a:bodyPr/>
        <a:lstStyle/>
        <a:p>
          <a:endParaRPr lang="en-US"/>
        </a:p>
      </dgm:t>
    </dgm:pt>
    <dgm:pt modelId="{84EB5548-418E-4FF7-AAFF-005BB5D84758}" type="sibTrans" cxnId="{804A1594-F007-4E85-B09F-6EC88F7F7B3A}">
      <dgm:prSet/>
      <dgm:spPr/>
      <dgm:t>
        <a:bodyPr/>
        <a:lstStyle/>
        <a:p>
          <a:endParaRPr lang="en-US"/>
        </a:p>
      </dgm:t>
    </dgm:pt>
    <dgm:pt modelId="{157B4371-1CD9-46F7-8495-5C5D67E5E01E}">
      <dgm:prSet/>
      <dgm:spPr/>
      <dgm:t>
        <a:bodyPr/>
        <a:lstStyle/>
        <a:p>
          <a:r>
            <a:rPr kumimoji="1" lang="ja-JP"/>
            <a:t>フィルタリング</a:t>
          </a:r>
          <a:endParaRPr kumimoji="1" lang="en-US" altLang="ja-JP" dirty="0"/>
        </a:p>
        <a:p>
          <a:r>
            <a:rPr kumimoji="1" lang="en-US" dirty="0"/>
            <a:t>mental filter</a:t>
          </a:r>
          <a:endParaRPr lang="en-US" dirty="0"/>
        </a:p>
      </dgm:t>
    </dgm:pt>
    <dgm:pt modelId="{8B9967A9-CEEE-4501-AD69-3777C9EC4A2E}" type="parTrans" cxnId="{79FD84D5-28E0-4AF7-A377-35D988F0BFC3}">
      <dgm:prSet/>
      <dgm:spPr/>
      <dgm:t>
        <a:bodyPr/>
        <a:lstStyle/>
        <a:p>
          <a:endParaRPr lang="en-US"/>
        </a:p>
      </dgm:t>
    </dgm:pt>
    <dgm:pt modelId="{206BDDD2-1F6A-4567-B9F0-131C132DB066}" type="sibTrans" cxnId="{79FD84D5-28E0-4AF7-A377-35D988F0BFC3}">
      <dgm:prSet/>
      <dgm:spPr/>
      <dgm:t>
        <a:bodyPr/>
        <a:lstStyle/>
        <a:p>
          <a:endParaRPr lang="en-US"/>
        </a:p>
      </dgm:t>
    </dgm:pt>
    <dgm:pt modelId="{EF72B6FF-E4E4-440D-B943-8DF56FD407E6}">
      <dgm:prSet/>
      <dgm:spPr/>
      <dgm:t>
        <a:bodyPr/>
        <a:lstStyle/>
        <a:p>
          <a:r>
            <a:rPr kumimoji="1" lang="ja-JP"/>
            <a:t>マイナス化思考 </a:t>
          </a:r>
          <a:r>
            <a:rPr kumimoji="1" lang="en-US" dirty="0"/>
            <a:t>disqualifying the positive</a:t>
          </a:r>
          <a:endParaRPr lang="en-US" dirty="0"/>
        </a:p>
      </dgm:t>
    </dgm:pt>
    <dgm:pt modelId="{7BC6D9E9-C92F-4B03-B572-656947ABFB34}" type="parTrans" cxnId="{8D73DEDE-747C-4F1C-BB45-A3E4555615E9}">
      <dgm:prSet/>
      <dgm:spPr/>
      <dgm:t>
        <a:bodyPr/>
        <a:lstStyle/>
        <a:p>
          <a:endParaRPr lang="en-US"/>
        </a:p>
      </dgm:t>
    </dgm:pt>
    <dgm:pt modelId="{DB3114BB-F955-4702-8782-862DEEDD6A79}" type="sibTrans" cxnId="{8D73DEDE-747C-4F1C-BB45-A3E4555615E9}">
      <dgm:prSet/>
      <dgm:spPr/>
      <dgm:t>
        <a:bodyPr/>
        <a:lstStyle/>
        <a:p>
          <a:endParaRPr lang="en-US"/>
        </a:p>
      </dgm:t>
    </dgm:pt>
    <dgm:pt modelId="{92EDD7E3-F445-4CD7-8E0E-825F82F8527A}">
      <dgm:prSet/>
      <dgm:spPr/>
      <dgm:t>
        <a:bodyPr/>
        <a:lstStyle/>
        <a:p>
          <a:r>
            <a:rPr kumimoji="1" lang="ja-JP"/>
            <a:t>結論の飛躍</a:t>
          </a:r>
          <a:endParaRPr kumimoji="1" lang="en-US" altLang="ja-JP" dirty="0"/>
        </a:p>
        <a:p>
          <a:r>
            <a:rPr kumimoji="1" lang="en-US" dirty="0"/>
            <a:t>jumping to conclusion</a:t>
          </a:r>
          <a:endParaRPr lang="en-US" dirty="0"/>
        </a:p>
      </dgm:t>
    </dgm:pt>
    <dgm:pt modelId="{2D1E80B3-5B07-4444-B813-4F74A53266A7}" type="parTrans" cxnId="{A29D6EA9-13FD-466F-9224-E0860FF0B1E1}">
      <dgm:prSet/>
      <dgm:spPr/>
      <dgm:t>
        <a:bodyPr/>
        <a:lstStyle/>
        <a:p>
          <a:endParaRPr lang="en-US"/>
        </a:p>
      </dgm:t>
    </dgm:pt>
    <dgm:pt modelId="{A25CD1D5-1939-4458-8957-671FCFB1D19B}" type="sibTrans" cxnId="{A29D6EA9-13FD-466F-9224-E0860FF0B1E1}">
      <dgm:prSet/>
      <dgm:spPr/>
      <dgm:t>
        <a:bodyPr/>
        <a:lstStyle/>
        <a:p>
          <a:endParaRPr lang="en-US"/>
        </a:p>
      </dgm:t>
    </dgm:pt>
    <dgm:pt modelId="{BE48BA7A-EB5F-4AA0-B64F-6E93DAA4C63A}">
      <dgm:prSet/>
      <dgm:spPr/>
      <dgm:t>
        <a:bodyPr/>
        <a:lstStyle/>
        <a:p>
          <a:r>
            <a:rPr kumimoji="1" lang="ja-JP"/>
            <a:t>パターン</a:t>
          </a:r>
          <a:r>
            <a:rPr kumimoji="1" lang="en-US" dirty="0"/>
            <a:t>1:</a:t>
          </a:r>
          <a:r>
            <a:rPr kumimoji="1" lang="ja-JP"/>
            <a:t>深読み</a:t>
          </a:r>
          <a:r>
            <a:rPr kumimoji="1" lang="en-US" dirty="0"/>
            <a:t>(mind reading) </a:t>
          </a:r>
          <a:endParaRPr lang="en-US" dirty="0"/>
        </a:p>
      </dgm:t>
    </dgm:pt>
    <dgm:pt modelId="{C7D3122F-35F3-4D93-8B5A-E61AA018CC61}" type="parTrans" cxnId="{C68D2693-2401-48CE-B9AC-382C8C14CA08}">
      <dgm:prSet/>
      <dgm:spPr/>
      <dgm:t>
        <a:bodyPr/>
        <a:lstStyle/>
        <a:p>
          <a:endParaRPr lang="en-US"/>
        </a:p>
      </dgm:t>
    </dgm:pt>
    <dgm:pt modelId="{7FE095D0-F726-4F1E-8197-22BCAB847B8F}" type="sibTrans" cxnId="{C68D2693-2401-48CE-B9AC-382C8C14CA08}">
      <dgm:prSet/>
      <dgm:spPr/>
      <dgm:t>
        <a:bodyPr/>
        <a:lstStyle/>
        <a:p>
          <a:endParaRPr lang="en-US"/>
        </a:p>
      </dgm:t>
    </dgm:pt>
    <dgm:pt modelId="{7F54B8DD-5C2E-45EE-9FB6-3931EF0BAE73}">
      <dgm:prSet/>
      <dgm:spPr/>
      <dgm:t>
        <a:bodyPr/>
        <a:lstStyle/>
        <a:p>
          <a:r>
            <a:rPr kumimoji="1" lang="ja-JP"/>
            <a:t>パターン</a:t>
          </a:r>
          <a:r>
            <a:rPr kumimoji="1" lang="en-US" dirty="0"/>
            <a:t>2:</a:t>
          </a:r>
          <a:r>
            <a:rPr kumimoji="1" lang="ja-JP"/>
            <a:t>先読み</a:t>
          </a:r>
          <a:r>
            <a:rPr kumimoji="1" lang="en-US" dirty="0"/>
            <a:t>(the fortune error) </a:t>
          </a:r>
          <a:endParaRPr lang="en-US" dirty="0"/>
        </a:p>
      </dgm:t>
    </dgm:pt>
    <dgm:pt modelId="{ABEFD712-76B5-4419-BFAC-65E5B118C4FF}" type="parTrans" cxnId="{90A8023A-971C-4135-858B-F7EBFBCC004A}">
      <dgm:prSet/>
      <dgm:spPr/>
      <dgm:t>
        <a:bodyPr/>
        <a:lstStyle/>
        <a:p>
          <a:endParaRPr lang="en-US"/>
        </a:p>
      </dgm:t>
    </dgm:pt>
    <dgm:pt modelId="{5694CAB2-68B4-435A-AD68-88D505ABA852}" type="sibTrans" cxnId="{90A8023A-971C-4135-858B-F7EBFBCC004A}">
      <dgm:prSet/>
      <dgm:spPr/>
      <dgm:t>
        <a:bodyPr/>
        <a:lstStyle/>
        <a:p>
          <a:endParaRPr lang="en-US"/>
        </a:p>
      </dgm:t>
    </dgm:pt>
    <dgm:pt modelId="{EB31EEF1-BC92-48F1-B7BB-41EE9673DB0B}">
      <dgm:prSet/>
      <dgm:spPr/>
      <dgm:t>
        <a:bodyPr/>
        <a:lstStyle/>
        <a:p>
          <a:r>
            <a:rPr kumimoji="1" lang="ja-JP"/>
            <a:t>過大評価と過小評価 </a:t>
          </a:r>
          <a:r>
            <a:rPr kumimoji="1" lang="en-US" dirty="0"/>
            <a:t>magnification and minimization</a:t>
          </a:r>
          <a:endParaRPr lang="en-US" dirty="0"/>
        </a:p>
      </dgm:t>
    </dgm:pt>
    <dgm:pt modelId="{F68C589A-8269-4F0E-BB85-7F72483E8B48}" type="parTrans" cxnId="{3CDD292C-39D2-41F8-B3E0-AF4431677787}">
      <dgm:prSet/>
      <dgm:spPr/>
      <dgm:t>
        <a:bodyPr/>
        <a:lstStyle/>
        <a:p>
          <a:endParaRPr lang="en-US"/>
        </a:p>
      </dgm:t>
    </dgm:pt>
    <dgm:pt modelId="{4D8E55AC-20BE-410A-9BA5-262A2E1F18AF}" type="sibTrans" cxnId="{3CDD292C-39D2-41F8-B3E0-AF4431677787}">
      <dgm:prSet/>
      <dgm:spPr/>
      <dgm:t>
        <a:bodyPr/>
        <a:lstStyle/>
        <a:p>
          <a:endParaRPr lang="en-US"/>
        </a:p>
      </dgm:t>
    </dgm:pt>
    <dgm:pt modelId="{43F55A66-C8B3-408E-96E9-B3632B336D1B}">
      <dgm:prSet/>
      <dgm:spPr/>
      <dgm:t>
        <a:bodyPr/>
        <a:lstStyle/>
        <a:p>
          <a:r>
            <a:rPr kumimoji="1" lang="ja-JP"/>
            <a:t>感情的決めつけ</a:t>
          </a:r>
          <a:endParaRPr kumimoji="1" lang="en-US" altLang="ja-JP" dirty="0"/>
        </a:p>
        <a:p>
          <a:r>
            <a:rPr kumimoji="1" lang="en-US" dirty="0"/>
            <a:t>emotional reasoning</a:t>
          </a:r>
          <a:endParaRPr lang="en-US" dirty="0"/>
        </a:p>
      </dgm:t>
    </dgm:pt>
    <dgm:pt modelId="{8E176A38-B81D-4EF8-837F-26CAC5F6EA07}" type="parTrans" cxnId="{C817A9D8-89AF-4F19-A7EC-7F5DEC2D855A}">
      <dgm:prSet/>
      <dgm:spPr/>
      <dgm:t>
        <a:bodyPr/>
        <a:lstStyle/>
        <a:p>
          <a:endParaRPr lang="en-US"/>
        </a:p>
      </dgm:t>
    </dgm:pt>
    <dgm:pt modelId="{0C2A50C0-684C-483B-8AE5-FF5E24A80E33}" type="sibTrans" cxnId="{C817A9D8-89AF-4F19-A7EC-7F5DEC2D855A}">
      <dgm:prSet/>
      <dgm:spPr/>
      <dgm:t>
        <a:bodyPr/>
        <a:lstStyle/>
        <a:p>
          <a:endParaRPr lang="en-US"/>
        </a:p>
      </dgm:t>
    </dgm:pt>
    <dgm:pt modelId="{3482BEAF-E375-480A-92E2-A2038FBB6854}">
      <dgm:prSet/>
      <dgm:spPr/>
      <dgm:t>
        <a:bodyPr/>
        <a:lstStyle/>
        <a:p>
          <a:r>
            <a:rPr kumimoji="1" lang="ja-JP"/>
            <a:t>すべき思考</a:t>
          </a:r>
          <a:endParaRPr kumimoji="1" lang="en-US" altLang="ja-JP" dirty="0"/>
        </a:p>
        <a:p>
          <a:r>
            <a:rPr kumimoji="1" lang="en-US" dirty="0"/>
            <a:t>should thinking</a:t>
          </a:r>
          <a:endParaRPr lang="en-US" dirty="0"/>
        </a:p>
      </dgm:t>
    </dgm:pt>
    <dgm:pt modelId="{7EF81378-E013-41A2-BBF6-E8FABD380801}" type="parTrans" cxnId="{91CD57C6-F6AB-4AD2-97E8-7256A92568D9}">
      <dgm:prSet/>
      <dgm:spPr/>
      <dgm:t>
        <a:bodyPr/>
        <a:lstStyle/>
        <a:p>
          <a:endParaRPr lang="en-US"/>
        </a:p>
      </dgm:t>
    </dgm:pt>
    <dgm:pt modelId="{35CE93D1-226D-4B4A-9590-75D68FC83BA7}" type="sibTrans" cxnId="{91CD57C6-F6AB-4AD2-97E8-7256A92568D9}">
      <dgm:prSet/>
      <dgm:spPr/>
      <dgm:t>
        <a:bodyPr/>
        <a:lstStyle/>
        <a:p>
          <a:endParaRPr lang="en-US"/>
        </a:p>
      </dgm:t>
    </dgm:pt>
    <dgm:pt modelId="{908F9C3A-0FBA-4569-B96D-871F730C681B}">
      <dgm:prSet/>
      <dgm:spPr/>
      <dgm:t>
        <a:bodyPr/>
        <a:lstStyle/>
        <a:p>
          <a:r>
            <a:rPr kumimoji="1" lang="ja-JP"/>
            <a:t>ラベリング</a:t>
          </a:r>
          <a:endParaRPr kumimoji="1" lang="en-US" altLang="ja-JP" dirty="0"/>
        </a:p>
        <a:p>
          <a:r>
            <a:rPr kumimoji="1" lang="en-US" dirty="0"/>
            <a:t>labeling and mislabeling</a:t>
          </a:r>
          <a:endParaRPr lang="en-US" dirty="0"/>
        </a:p>
      </dgm:t>
    </dgm:pt>
    <dgm:pt modelId="{D48823BF-C01B-4F61-B15E-84AE9E4ABBF6}" type="parTrans" cxnId="{42305919-F487-4410-A9FD-82CCA8C77EFD}">
      <dgm:prSet/>
      <dgm:spPr/>
      <dgm:t>
        <a:bodyPr/>
        <a:lstStyle/>
        <a:p>
          <a:endParaRPr lang="en-US"/>
        </a:p>
      </dgm:t>
    </dgm:pt>
    <dgm:pt modelId="{032E664C-830D-437A-B3DC-172FC8583232}" type="sibTrans" cxnId="{42305919-F487-4410-A9FD-82CCA8C77EFD}">
      <dgm:prSet/>
      <dgm:spPr/>
      <dgm:t>
        <a:bodyPr/>
        <a:lstStyle/>
        <a:p>
          <a:endParaRPr lang="en-US"/>
        </a:p>
      </dgm:t>
    </dgm:pt>
    <dgm:pt modelId="{DFB21BE2-AF32-4DC7-8AEE-C18EA85536F4}">
      <dgm:prSet/>
      <dgm:spPr/>
      <dgm:t>
        <a:bodyPr/>
        <a:lstStyle/>
        <a:p>
          <a:r>
            <a:rPr kumimoji="1" lang="ja-JP"/>
            <a:t>自己関連付け </a:t>
          </a:r>
          <a:r>
            <a:rPr kumimoji="1" lang="en-US" dirty="0"/>
            <a:t>personalization</a:t>
          </a:r>
          <a:endParaRPr lang="en-US" dirty="0"/>
        </a:p>
      </dgm:t>
    </dgm:pt>
    <dgm:pt modelId="{7F8A2A17-812C-4C31-AB9D-3D2076AA5C9B}" type="parTrans" cxnId="{1A0100E2-8D6F-4BF5-96B3-BF9479EDC235}">
      <dgm:prSet/>
      <dgm:spPr/>
      <dgm:t>
        <a:bodyPr/>
        <a:lstStyle/>
        <a:p>
          <a:endParaRPr lang="en-US"/>
        </a:p>
      </dgm:t>
    </dgm:pt>
    <dgm:pt modelId="{A9787C42-D4D2-42D8-8A77-904B951FFDDD}" type="sibTrans" cxnId="{1A0100E2-8D6F-4BF5-96B3-BF9479EDC235}">
      <dgm:prSet/>
      <dgm:spPr/>
      <dgm:t>
        <a:bodyPr/>
        <a:lstStyle/>
        <a:p>
          <a:endParaRPr lang="en-US"/>
        </a:p>
      </dgm:t>
    </dgm:pt>
    <dgm:pt modelId="{25E73BB9-BC4F-0B4C-95E2-F36C0B944A16}" type="pres">
      <dgm:prSet presAssocID="{90B3F48C-D2E0-4438-941B-DF1FC07342DA}" presName="diagram" presStyleCnt="0">
        <dgm:presLayoutVars>
          <dgm:dir/>
          <dgm:resizeHandles val="exact"/>
        </dgm:presLayoutVars>
      </dgm:prSet>
      <dgm:spPr/>
    </dgm:pt>
    <dgm:pt modelId="{342E56D6-5ADF-E44A-9F63-E846920F1F4B}" type="pres">
      <dgm:prSet presAssocID="{A4F97885-B454-4B84-AD37-6510863E84D2}" presName="node" presStyleLbl="node1" presStyleIdx="0" presStyleCnt="10">
        <dgm:presLayoutVars>
          <dgm:bulletEnabled val="1"/>
        </dgm:presLayoutVars>
      </dgm:prSet>
      <dgm:spPr/>
    </dgm:pt>
    <dgm:pt modelId="{47E9E1EE-2308-E349-AE12-42F056F399C7}" type="pres">
      <dgm:prSet presAssocID="{DC0452E1-727E-41FA-8B98-BD1E8451BBCF}" presName="sibTrans" presStyleCnt="0"/>
      <dgm:spPr/>
    </dgm:pt>
    <dgm:pt modelId="{9054C6BF-DDA4-534D-8F15-938E8070798F}" type="pres">
      <dgm:prSet presAssocID="{45CD3411-A62F-4C86-8FBF-1BE40818A157}" presName="node" presStyleLbl="node1" presStyleIdx="1" presStyleCnt="10">
        <dgm:presLayoutVars>
          <dgm:bulletEnabled val="1"/>
        </dgm:presLayoutVars>
      </dgm:prSet>
      <dgm:spPr/>
    </dgm:pt>
    <dgm:pt modelId="{774DD9B0-DFC6-724B-B30C-021D5F8576D0}" type="pres">
      <dgm:prSet presAssocID="{84EB5548-418E-4FF7-AAFF-005BB5D84758}" presName="sibTrans" presStyleCnt="0"/>
      <dgm:spPr/>
    </dgm:pt>
    <dgm:pt modelId="{6FCEC468-280C-E549-A505-254DAAF59555}" type="pres">
      <dgm:prSet presAssocID="{157B4371-1CD9-46F7-8495-5C5D67E5E01E}" presName="node" presStyleLbl="node1" presStyleIdx="2" presStyleCnt="10">
        <dgm:presLayoutVars>
          <dgm:bulletEnabled val="1"/>
        </dgm:presLayoutVars>
      </dgm:prSet>
      <dgm:spPr/>
    </dgm:pt>
    <dgm:pt modelId="{CD65157B-EE22-BD49-AC45-BB246FDB1FF0}" type="pres">
      <dgm:prSet presAssocID="{206BDDD2-1F6A-4567-B9F0-131C132DB066}" presName="sibTrans" presStyleCnt="0"/>
      <dgm:spPr/>
    </dgm:pt>
    <dgm:pt modelId="{BB47364D-14A4-4846-8246-9B0E51114DED}" type="pres">
      <dgm:prSet presAssocID="{EF72B6FF-E4E4-440D-B943-8DF56FD407E6}" presName="node" presStyleLbl="node1" presStyleIdx="3" presStyleCnt="10">
        <dgm:presLayoutVars>
          <dgm:bulletEnabled val="1"/>
        </dgm:presLayoutVars>
      </dgm:prSet>
      <dgm:spPr/>
    </dgm:pt>
    <dgm:pt modelId="{3437C873-989D-0545-86EF-2804AA4E3ABA}" type="pres">
      <dgm:prSet presAssocID="{DB3114BB-F955-4702-8782-862DEEDD6A79}" presName="sibTrans" presStyleCnt="0"/>
      <dgm:spPr/>
    </dgm:pt>
    <dgm:pt modelId="{EF03D125-36D1-9C40-A0D3-479E6FDE55F5}" type="pres">
      <dgm:prSet presAssocID="{92EDD7E3-F445-4CD7-8E0E-825F82F8527A}" presName="node" presStyleLbl="node1" presStyleIdx="4" presStyleCnt="10">
        <dgm:presLayoutVars>
          <dgm:bulletEnabled val="1"/>
        </dgm:presLayoutVars>
      </dgm:prSet>
      <dgm:spPr/>
    </dgm:pt>
    <dgm:pt modelId="{F7AD8716-5B0A-3647-B154-DDF78116F8BA}" type="pres">
      <dgm:prSet presAssocID="{A25CD1D5-1939-4458-8957-671FCFB1D19B}" presName="sibTrans" presStyleCnt="0"/>
      <dgm:spPr/>
    </dgm:pt>
    <dgm:pt modelId="{C062242E-A061-894E-ACB9-F5A62AA0B1D9}" type="pres">
      <dgm:prSet presAssocID="{EB31EEF1-BC92-48F1-B7BB-41EE9673DB0B}" presName="node" presStyleLbl="node1" presStyleIdx="5" presStyleCnt="10">
        <dgm:presLayoutVars>
          <dgm:bulletEnabled val="1"/>
        </dgm:presLayoutVars>
      </dgm:prSet>
      <dgm:spPr/>
    </dgm:pt>
    <dgm:pt modelId="{3B61648F-D48C-8743-B506-EBBAA0D4CD06}" type="pres">
      <dgm:prSet presAssocID="{4D8E55AC-20BE-410A-9BA5-262A2E1F18AF}" presName="sibTrans" presStyleCnt="0"/>
      <dgm:spPr/>
    </dgm:pt>
    <dgm:pt modelId="{743EEDD3-DCB4-0947-9FA6-11FA1AC4A4D9}" type="pres">
      <dgm:prSet presAssocID="{43F55A66-C8B3-408E-96E9-B3632B336D1B}" presName="node" presStyleLbl="node1" presStyleIdx="6" presStyleCnt="10">
        <dgm:presLayoutVars>
          <dgm:bulletEnabled val="1"/>
        </dgm:presLayoutVars>
      </dgm:prSet>
      <dgm:spPr/>
    </dgm:pt>
    <dgm:pt modelId="{20259648-2C67-2C41-BF14-975FF33E201E}" type="pres">
      <dgm:prSet presAssocID="{0C2A50C0-684C-483B-8AE5-FF5E24A80E33}" presName="sibTrans" presStyleCnt="0"/>
      <dgm:spPr/>
    </dgm:pt>
    <dgm:pt modelId="{F5F52C5A-B4A4-204D-BBE3-32E248128AE9}" type="pres">
      <dgm:prSet presAssocID="{3482BEAF-E375-480A-92E2-A2038FBB6854}" presName="node" presStyleLbl="node1" presStyleIdx="7" presStyleCnt="10">
        <dgm:presLayoutVars>
          <dgm:bulletEnabled val="1"/>
        </dgm:presLayoutVars>
      </dgm:prSet>
      <dgm:spPr/>
    </dgm:pt>
    <dgm:pt modelId="{0D6E0003-EC01-D847-B97C-FAA619914687}" type="pres">
      <dgm:prSet presAssocID="{35CE93D1-226D-4B4A-9590-75D68FC83BA7}" presName="sibTrans" presStyleCnt="0"/>
      <dgm:spPr/>
    </dgm:pt>
    <dgm:pt modelId="{01557703-2A83-E34D-B000-857F7884E082}" type="pres">
      <dgm:prSet presAssocID="{908F9C3A-0FBA-4569-B96D-871F730C681B}" presName="node" presStyleLbl="node1" presStyleIdx="8" presStyleCnt="10">
        <dgm:presLayoutVars>
          <dgm:bulletEnabled val="1"/>
        </dgm:presLayoutVars>
      </dgm:prSet>
      <dgm:spPr/>
    </dgm:pt>
    <dgm:pt modelId="{9781FC40-C26F-0C41-BBB8-02A58F6A96D9}" type="pres">
      <dgm:prSet presAssocID="{032E664C-830D-437A-B3DC-172FC8583232}" presName="sibTrans" presStyleCnt="0"/>
      <dgm:spPr/>
    </dgm:pt>
    <dgm:pt modelId="{E900F44C-FEEB-1443-B728-D8CC82B31B41}" type="pres">
      <dgm:prSet presAssocID="{DFB21BE2-AF32-4DC7-8AEE-C18EA85536F4}" presName="node" presStyleLbl="node1" presStyleIdx="9" presStyleCnt="10">
        <dgm:presLayoutVars>
          <dgm:bulletEnabled val="1"/>
        </dgm:presLayoutVars>
      </dgm:prSet>
      <dgm:spPr/>
    </dgm:pt>
  </dgm:ptLst>
  <dgm:cxnLst>
    <dgm:cxn modelId="{92FA6204-4749-594D-A0C5-13647E2EDED2}" type="presOf" srcId="{43F55A66-C8B3-408E-96E9-B3632B336D1B}" destId="{743EEDD3-DCB4-0947-9FA6-11FA1AC4A4D9}" srcOrd="0" destOrd="0" presId="urn:microsoft.com/office/officeart/2005/8/layout/default"/>
    <dgm:cxn modelId="{95380405-861C-3848-A075-BFF4D9B1F880}" type="presOf" srcId="{3482BEAF-E375-480A-92E2-A2038FBB6854}" destId="{F5F52C5A-B4A4-204D-BBE3-32E248128AE9}" srcOrd="0" destOrd="0" presId="urn:microsoft.com/office/officeart/2005/8/layout/default"/>
    <dgm:cxn modelId="{349D5D0A-22DE-C547-B113-CDFF18E9D937}" type="presOf" srcId="{EB31EEF1-BC92-48F1-B7BB-41EE9673DB0B}" destId="{C062242E-A061-894E-ACB9-F5A62AA0B1D9}" srcOrd="0" destOrd="0" presId="urn:microsoft.com/office/officeart/2005/8/layout/default"/>
    <dgm:cxn modelId="{42305919-F487-4410-A9FD-82CCA8C77EFD}" srcId="{90B3F48C-D2E0-4438-941B-DF1FC07342DA}" destId="{908F9C3A-0FBA-4569-B96D-871F730C681B}" srcOrd="8" destOrd="0" parTransId="{D48823BF-C01B-4F61-B15E-84AE9E4ABBF6}" sibTransId="{032E664C-830D-437A-B3DC-172FC8583232}"/>
    <dgm:cxn modelId="{FFD90028-7C4E-A245-A913-490DDDA57912}" type="presOf" srcId="{EF72B6FF-E4E4-440D-B943-8DF56FD407E6}" destId="{BB47364D-14A4-4846-8246-9B0E51114DED}" srcOrd="0" destOrd="0" presId="urn:microsoft.com/office/officeart/2005/8/layout/default"/>
    <dgm:cxn modelId="{3CDD292C-39D2-41F8-B3E0-AF4431677787}" srcId="{90B3F48C-D2E0-4438-941B-DF1FC07342DA}" destId="{EB31EEF1-BC92-48F1-B7BB-41EE9673DB0B}" srcOrd="5" destOrd="0" parTransId="{F68C589A-8269-4F0E-BB85-7F72483E8B48}" sibTransId="{4D8E55AC-20BE-410A-9BA5-262A2E1F18AF}"/>
    <dgm:cxn modelId="{5E081536-3270-F146-9F3B-4D2795638E03}" type="presOf" srcId="{DFB21BE2-AF32-4DC7-8AEE-C18EA85536F4}" destId="{E900F44C-FEEB-1443-B728-D8CC82B31B41}" srcOrd="0" destOrd="0" presId="urn:microsoft.com/office/officeart/2005/8/layout/default"/>
    <dgm:cxn modelId="{90A8023A-971C-4135-858B-F7EBFBCC004A}" srcId="{92EDD7E3-F445-4CD7-8E0E-825F82F8527A}" destId="{7F54B8DD-5C2E-45EE-9FB6-3931EF0BAE73}" srcOrd="1" destOrd="0" parTransId="{ABEFD712-76B5-4419-BFAC-65E5B118C4FF}" sibTransId="{5694CAB2-68B4-435A-AD68-88D505ABA852}"/>
    <dgm:cxn modelId="{8B90BF76-3ED8-4B75-A627-E44C86BBC66E}" srcId="{90B3F48C-D2E0-4438-941B-DF1FC07342DA}" destId="{A4F97885-B454-4B84-AD37-6510863E84D2}" srcOrd="0" destOrd="0" parTransId="{7D7E99B5-D672-49D7-9C73-C4FE8C904E98}" sibTransId="{DC0452E1-727E-41FA-8B98-BD1E8451BBCF}"/>
    <dgm:cxn modelId="{DADD068A-D28E-A84D-86EF-407A77E6A4E7}" type="presOf" srcId="{A4F97885-B454-4B84-AD37-6510863E84D2}" destId="{342E56D6-5ADF-E44A-9F63-E846920F1F4B}" srcOrd="0" destOrd="0" presId="urn:microsoft.com/office/officeart/2005/8/layout/default"/>
    <dgm:cxn modelId="{5B779091-ECB2-E74C-BC8E-BC658FF49BC3}" type="presOf" srcId="{908F9C3A-0FBA-4569-B96D-871F730C681B}" destId="{01557703-2A83-E34D-B000-857F7884E082}" srcOrd="0" destOrd="0" presId="urn:microsoft.com/office/officeart/2005/8/layout/default"/>
    <dgm:cxn modelId="{C68D2693-2401-48CE-B9AC-382C8C14CA08}" srcId="{92EDD7E3-F445-4CD7-8E0E-825F82F8527A}" destId="{BE48BA7A-EB5F-4AA0-B64F-6E93DAA4C63A}" srcOrd="0" destOrd="0" parTransId="{C7D3122F-35F3-4D93-8B5A-E61AA018CC61}" sibTransId="{7FE095D0-F726-4F1E-8197-22BCAB847B8F}"/>
    <dgm:cxn modelId="{804A1594-F007-4E85-B09F-6EC88F7F7B3A}" srcId="{90B3F48C-D2E0-4438-941B-DF1FC07342DA}" destId="{45CD3411-A62F-4C86-8FBF-1BE40818A157}" srcOrd="1" destOrd="0" parTransId="{0357FB42-FF4C-4A82-80B1-13326DA18073}" sibTransId="{84EB5548-418E-4FF7-AAFF-005BB5D84758}"/>
    <dgm:cxn modelId="{A29D6EA9-13FD-466F-9224-E0860FF0B1E1}" srcId="{90B3F48C-D2E0-4438-941B-DF1FC07342DA}" destId="{92EDD7E3-F445-4CD7-8E0E-825F82F8527A}" srcOrd="4" destOrd="0" parTransId="{2D1E80B3-5B07-4444-B813-4F74A53266A7}" sibTransId="{A25CD1D5-1939-4458-8957-671FCFB1D19B}"/>
    <dgm:cxn modelId="{D20843AC-AAE0-5441-B095-B85D1E0A0CEA}" type="presOf" srcId="{7F54B8DD-5C2E-45EE-9FB6-3931EF0BAE73}" destId="{EF03D125-36D1-9C40-A0D3-479E6FDE55F5}" srcOrd="0" destOrd="2" presId="urn:microsoft.com/office/officeart/2005/8/layout/default"/>
    <dgm:cxn modelId="{1191DCBC-4155-EB4D-B714-D09E130D2C57}" type="presOf" srcId="{BE48BA7A-EB5F-4AA0-B64F-6E93DAA4C63A}" destId="{EF03D125-36D1-9C40-A0D3-479E6FDE55F5}" srcOrd="0" destOrd="1" presId="urn:microsoft.com/office/officeart/2005/8/layout/default"/>
    <dgm:cxn modelId="{0C32C3C5-2034-4447-8C62-6D2AA9D05463}" type="presOf" srcId="{90B3F48C-D2E0-4438-941B-DF1FC07342DA}" destId="{25E73BB9-BC4F-0B4C-95E2-F36C0B944A16}" srcOrd="0" destOrd="0" presId="urn:microsoft.com/office/officeart/2005/8/layout/default"/>
    <dgm:cxn modelId="{91CD57C6-F6AB-4AD2-97E8-7256A92568D9}" srcId="{90B3F48C-D2E0-4438-941B-DF1FC07342DA}" destId="{3482BEAF-E375-480A-92E2-A2038FBB6854}" srcOrd="7" destOrd="0" parTransId="{7EF81378-E013-41A2-BBF6-E8FABD380801}" sibTransId="{35CE93D1-226D-4B4A-9590-75D68FC83BA7}"/>
    <dgm:cxn modelId="{53C898D1-35B8-3A4A-A994-69401DE691C1}" type="presOf" srcId="{157B4371-1CD9-46F7-8495-5C5D67E5E01E}" destId="{6FCEC468-280C-E549-A505-254DAAF59555}" srcOrd="0" destOrd="0" presId="urn:microsoft.com/office/officeart/2005/8/layout/default"/>
    <dgm:cxn modelId="{79FD84D5-28E0-4AF7-A377-35D988F0BFC3}" srcId="{90B3F48C-D2E0-4438-941B-DF1FC07342DA}" destId="{157B4371-1CD9-46F7-8495-5C5D67E5E01E}" srcOrd="2" destOrd="0" parTransId="{8B9967A9-CEEE-4501-AD69-3777C9EC4A2E}" sibTransId="{206BDDD2-1F6A-4567-B9F0-131C132DB066}"/>
    <dgm:cxn modelId="{C817A9D8-89AF-4F19-A7EC-7F5DEC2D855A}" srcId="{90B3F48C-D2E0-4438-941B-DF1FC07342DA}" destId="{43F55A66-C8B3-408E-96E9-B3632B336D1B}" srcOrd="6" destOrd="0" parTransId="{8E176A38-B81D-4EF8-837F-26CAC5F6EA07}" sibTransId="{0C2A50C0-684C-483B-8AE5-FF5E24A80E33}"/>
    <dgm:cxn modelId="{8D73DEDE-747C-4F1C-BB45-A3E4555615E9}" srcId="{90B3F48C-D2E0-4438-941B-DF1FC07342DA}" destId="{EF72B6FF-E4E4-440D-B943-8DF56FD407E6}" srcOrd="3" destOrd="0" parTransId="{7BC6D9E9-C92F-4B03-B572-656947ABFB34}" sibTransId="{DB3114BB-F955-4702-8782-862DEEDD6A79}"/>
    <dgm:cxn modelId="{1A0100E2-8D6F-4BF5-96B3-BF9479EDC235}" srcId="{90B3F48C-D2E0-4438-941B-DF1FC07342DA}" destId="{DFB21BE2-AF32-4DC7-8AEE-C18EA85536F4}" srcOrd="9" destOrd="0" parTransId="{7F8A2A17-812C-4C31-AB9D-3D2076AA5C9B}" sibTransId="{A9787C42-D4D2-42D8-8A77-904B951FFDDD}"/>
    <dgm:cxn modelId="{7197A8F1-0FC4-4549-8FBC-176AE3DACB0D}" type="presOf" srcId="{92EDD7E3-F445-4CD7-8E0E-825F82F8527A}" destId="{EF03D125-36D1-9C40-A0D3-479E6FDE55F5}" srcOrd="0" destOrd="0" presId="urn:microsoft.com/office/officeart/2005/8/layout/default"/>
    <dgm:cxn modelId="{BB93B4F8-269B-2E4F-86D8-E1FC81B98796}" type="presOf" srcId="{45CD3411-A62F-4C86-8FBF-1BE40818A157}" destId="{9054C6BF-DDA4-534D-8F15-938E8070798F}" srcOrd="0" destOrd="0" presId="urn:microsoft.com/office/officeart/2005/8/layout/default"/>
    <dgm:cxn modelId="{1916EFC8-DF33-3E41-9850-5BED2DC85229}" type="presParOf" srcId="{25E73BB9-BC4F-0B4C-95E2-F36C0B944A16}" destId="{342E56D6-5ADF-E44A-9F63-E846920F1F4B}" srcOrd="0" destOrd="0" presId="urn:microsoft.com/office/officeart/2005/8/layout/default"/>
    <dgm:cxn modelId="{1A3A78B1-6022-D940-AE1A-B454B6676DA7}" type="presParOf" srcId="{25E73BB9-BC4F-0B4C-95E2-F36C0B944A16}" destId="{47E9E1EE-2308-E349-AE12-42F056F399C7}" srcOrd="1" destOrd="0" presId="urn:microsoft.com/office/officeart/2005/8/layout/default"/>
    <dgm:cxn modelId="{B57766FE-FACD-F746-B4F1-33BB5A2D1F33}" type="presParOf" srcId="{25E73BB9-BC4F-0B4C-95E2-F36C0B944A16}" destId="{9054C6BF-DDA4-534D-8F15-938E8070798F}" srcOrd="2" destOrd="0" presId="urn:microsoft.com/office/officeart/2005/8/layout/default"/>
    <dgm:cxn modelId="{440606ED-E2DE-E04B-9DFE-6188834D1313}" type="presParOf" srcId="{25E73BB9-BC4F-0B4C-95E2-F36C0B944A16}" destId="{774DD9B0-DFC6-724B-B30C-021D5F8576D0}" srcOrd="3" destOrd="0" presId="urn:microsoft.com/office/officeart/2005/8/layout/default"/>
    <dgm:cxn modelId="{2B62A9D8-8A51-404A-8A4E-C7883E965191}" type="presParOf" srcId="{25E73BB9-BC4F-0B4C-95E2-F36C0B944A16}" destId="{6FCEC468-280C-E549-A505-254DAAF59555}" srcOrd="4" destOrd="0" presId="urn:microsoft.com/office/officeart/2005/8/layout/default"/>
    <dgm:cxn modelId="{A14C2E85-5663-1A41-B30C-86EE9380CE99}" type="presParOf" srcId="{25E73BB9-BC4F-0B4C-95E2-F36C0B944A16}" destId="{CD65157B-EE22-BD49-AC45-BB246FDB1FF0}" srcOrd="5" destOrd="0" presId="urn:microsoft.com/office/officeart/2005/8/layout/default"/>
    <dgm:cxn modelId="{53EE7A38-C492-EA4E-886B-5063067B40E2}" type="presParOf" srcId="{25E73BB9-BC4F-0B4C-95E2-F36C0B944A16}" destId="{BB47364D-14A4-4846-8246-9B0E51114DED}" srcOrd="6" destOrd="0" presId="urn:microsoft.com/office/officeart/2005/8/layout/default"/>
    <dgm:cxn modelId="{FE38399F-EE12-0F49-A225-F515ADCF59ED}" type="presParOf" srcId="{25E73BB9-BC4F-0B4C-95E2-F36C0B944A16}" destId="{3437C873-989D-0545-86EF-2804AA4E3ABA}" srcOrd="7" destOrd="0" presId="urn:microsoft.com/office/officeart/2005/8/layout/default"/>
    <dgm:cxn modelId="{487BE0AB-804B-0F4C-B200-4D91FC1AA4AA}" type="presParOf" srcId="{25E73BB9-BC4F-0B4C-95E2-F36C0B944A16}" destId="{EF03D125-36D1-9C40-A0D3-479E6FDE55F5}" srcOrd="8" destOrd="0" presId="urn:microsoft.com/office/officeart/2005/8/layout/default"/>
    <dgm:cxn modelId="{6794D36E-C76C-E442-AFE0-F8157AA2F5E4}" type="presParOf" srcId="{25E73BB9-BC4F-0B4C-95E2-F36C0B944A16}" destId="{F7AD8716-5B0A-3647-B154-DDF78116F8BA}" srcOrd="9" destOrd="0" presId="urn:microsoft.com/office/officeart/2005/8/layout/default"/>
    <dgm:cxn modelId="{196654C9-DDE6-3A44-83F0-59B9E8E9502D}" type="presParOf" srcId="{25E73BB9-BC4F-0B4C-95E2-F36C0B944A16}" destId="{C062242E-A061-894E-ACB9-F5A62AA0B1D9}" srcOrd="10" destOrd="0" presId="urn:microsoft.com/office/officeart/2005/8/layout/default"/>
    <dgm:cxn modelId="{88E13E06-B1B7-1443-BC0D-F4EB2194FD36}" type="presParOf" srcId="{25E73BB9-BC4F-0B4C-95E2-F36C0B944A16}" destId="{3B61648F-D48C-8743-B506-EBBAA0D4CD06}" srcOrd="11" destOrd="0" presId="urn:microsoft.com/office/officeart/2005/8/layout/default"/>
    <dgm:cxn modelId="{7CDA50FB-5A2B-1D40-A943-41631F6620DD}" type="presParOf" srcId="{25E73BB9-BC4F-0B4C-95E2-F36C0B944A16}" destId="{743EEDD3-DCB4-0947-9FA6-11FA1AC4A4D9}" srcOrd="12" destOrd="0" presId="urn:microsoft.com/office/officeart/2005/8/layout/default"/>
    <dgm:cxn modelId="{517F32E0-1A7E-204D-A614-AB330E20D404}" type="presParOf" srcId="{25E73BB9-BC4F-0B4C-95E2-F36C0B944A16}" destId="{20259648-2C67-2C41-BF14-975FF33E201E}" srcOrd="13" destOrd="0" presId="urn:microsoft.com/office/officeart/2005/8/layout/default"/>
    <dgm:cxn modelId="{DEE2B554-428F-7143-8C5C-C4749AFACA27}" type="presParOf" srcId="{25E73BB9-BC4F-0B4C-95E2-F36C0B944A16}" destId="{F5F52C5A-B4A4-204D-BBE3-32E248128AE9}" srcOrd="14" destOrd="0" presId="urn:microsoft.com/office/officeart/2005/8/layout/default"/>
    <dgm:cxn modelId="{7A349010-20E1-AA4B-AD11-FFA207207D3B}" type="presParOf" srcId="{25E73BB9-BC4F-0B4C-95E2-F36C0B944A16}" destId="{0D6E0003-EC01-D847-B97C-FAA619914687}" srcOrd="15" destOrd="0" presId="urn:microsoft.com/office/officeart/2005/8/layout/default"/>
    <dgm:cxn modelId="{76427F49-0CFC-C94D-8B2C-902426009FCE}" type="presParOf" srcId="{25E73BB9-BC4F-0B4C-95E2-F36C0B944A16}" destId="{01557703-2A83-E34D-B000-857F7884E082}" srcOrd="16" destOrd="0" presId="urn:microsoft.com/office/officeart/2005/8/layout/default"/>
    <dgm:cxn modelId="{B605C06B-2281-5E4F-8E3B-C63565F0EC07}" type="presParOf" srcId="{25E73BB9-BC4F-0B4C-95E2-F36C0B944A16}" destId="{9781FC40-C26F-0C41-BBB8-02A58F6A96D9}" srcOrd="17" destOrd="0" presId="urn:microsoft.com/office/officeart/2005/8/layout/default"/>
    <dgm:cxn modelId="{F5846860-3AB7-B94C-AA20-D8C5A587AE6D}" type="presParOf" srcId="{25E73BB9-BC4F-0B4C-95E2-F36C0B944A16}" destId="{E900F44C-FEEB-1443-B728-D8CC82B31B4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19359-006C-B846-BF32-3AC2F1051C2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FF50D950-E287-0246-BEEB-C489B3DE683A}">
      <dgm:prSet phldrT="[テキスト]"/>
      <dgm:spPr/>
      <dgm:t>
        <a:bodyPr/>
        <a:lstStyle/>
        <a:p>
          <a:r>
            <a:rPr kumimoji="1" lang="ja-JP" altLang="en-US"/>
            <a:t>出来事</a:t>
          </a:r>
        </a:p>
      </dgm:t>
    </dgm:pt>
    <dgm:pt modelId="{F09E89C0-871C-3846-9338-9D966C0D65F9}" type="parTrans" cxnId="{E6AC8203-AEA7-2547-89DE-1AFFE34C8AE9}">
      <dgm:prSet/>
      <dgm:spPr/>
      <dgm:t>
        <a:bodyPr/>
        <a:lstStyle/>
        <a:p>
          <a:endParaRPr kumimoji="1" lang="ja-JP" altLang="en-US"/>
        </a:p>
      </dgm:t>
    </dgm:pt>
    <dgm:pt modelId="{D356BC5B-0F0B-C947-A36C-8F139B6D6EA7}" type="sibTrans" cxnId="{E6AC8203-AEA7-2547-89DE-1AFFE34C8AE9}">
      <dgm:prSet/>
      <dgm:spPr/>
      <dgm:t>
        <a:bodyPr/>
        <a:lstStyle/>
        <a:p>
          <a:endParaRPr kumimoji="1" lang="ja-JP" altLang="en-US"/>
        </a:p>
      </dgm:t>
    </dgm:pt>
    <dgm:pt modelId="{E8A91F98-E265-2848-B2B2-5D6C90CBEB30}">
      <dgm:prSet phldrT="[テキスト]"/>
      <dgm:spPr/>
      <dgm:t>
        <a:bodyPr/>
        <a:lstStyle/>
        <a:p>
          <a:r>
            <a:rPr kumimoji="1" lang="ja-JP" altLang="en-US"/>
            <a:t>認知</a:t>
          </a:r>
        </a:p>
      </dgm:t>
    </dgm:pt>
    <dgm:pt modelId="{661BADB3-FF16-724D-A02B-8BC29F69EE91}" type="parTrans" cxnId="{3B65936B-CEA8-A44D-8B89-CF02B5E249AD}">
      <dgm:prSet/>
      <dgm:spPr/>
      <dgm:t>
        <a:bodyPr/>
        <a:lstStyle/>
        <a:p>
          <a:endParaRPr kumimoji="1" lang="ja-JP" altLang="en-US"/>
        </a:p>
      </dgm:t>
    </dgm:pt>
    <dgm:pt modelId="{8B8477E9-5D12-3F4A-B35C-0E4F0F1FB1D3}" type="sibTrans" cxnId="{3B65936B-CEA8-A44D-8B89-CF02B5E249AD}">
      <dgm:prSet/>
      <dgm:spPr/>
      <dgm:t>
        <a:bodyPr/>
        <a:lstStyle/>
        <a:p>
          <a:endParaRPr kumimoji="1" lang="ja-JP" altLang="en-US"/>
        </a:p>
      </dgm:t>
    </dgm:pt>
    <dgm:pt modelId="{F3EAFC30-0E4B-6048-AFF5-F1D19FA51AA4}">
      <dgm:prSet phldrT="[テキスト]"/>
      <dgm:spPr/>
      <dgm:t>
        <a:bodyPr/>
        <a:lstStyle/>
        <a:p>
          <a:r>
            <a:rPr kumimoji="1" lang="ja-JP" altLang="en-US"/>
            <a:t>感情</a:t>
          </a:r>
        </a:p>
      </dgm:t>
    </dgm:pt>
    <dgm:pt modelId="{1C2E85A7-76D2-3945-9DBF-4A6A27757CF7}" type="parTrans" cxnId="{D010F1E9-62FA-3043-A7A2-A650661B3A3E}">
      <dgm:prSet/>
      <dgm:spPr/>
      <dgm:t>
        <a:bodyPr/>
        <a:lstStyle/>
        <a:p>
          <a:endParaRPr kumimoji="1" lang="ja-JP" altLang="en-US"/>
        </a:p>
      </dgm:t>
    </dgm:pt>
    <dgm:pt modelId="{F25E798F-C79C-B847-9421-313D2C8E7283}" type="sibTrans" cxnId="{D010F1E9-62FA-3043-A7A2-A650661B3A3E}">
      <dgm:prSet/>
      <dgm:spPr/>
      <dgm:t>
        <a:bodyPr/>
        <a:lstStyle/>
        <a:p>
          <a:endParaRPr kumimoji="1" lang="ja-JP" altLang="en-US"/>
        </a:p>
      </dgm:t>
    </dgm:pt>
    <dgm:pt modelId="{F57C8347-A684-594B-A48F-961F2DEF379F}" type="pres">
      <dgm:prSet presAssocID="{3BE19359-006C-B846-BF32-3AC2F1051C2D}" presName="Name0" presStyleCnt="0">
        <dgm:presLayoutVars>
          <dgm:dir/>
          <dgm:resizeHandles val="exact"/>
        </dgm:presLayoutVars>
      </dgm:prSet>
      <dgm:spPr/>
    </dgm:pt>
    <dgm:pt modelId="{31F5F407-098B-494B-82BA-E37B613E3E6F}" type="pres">
      <dgm:prSet presAssocID="{FF50D950-E287-0246-BEEB-C489B3DE683A}" presName="node" presStyleLbl="node1" presStyleIdx="0" presStyleCnt="3" custScaleX="61339" custScaleY="54377">
        <dgm:presLayoutVars>
          <dgm:bulletEnabled val="1"/>
        </dgm:presLayoutVars>
      </dgm:prSet>
      <dgm:spPr/>
    </dgm:pt>
    <dgm:pt modelId="{EA46655A-AD3F-7349-B015-594A126D59C4}" type="pres">
      <dgm:prSet presAssocID="{D356BC5B-0F0B-C947-A36C-8F139B6D6EA7}" presName="sibTrans" presStyleLbl="sibTrans2D1" presStyleIdx="0" presStyleCnt="2"/>
      <dgm:spPr/>
    </dgm:pt>
    <dgm:pt modelId="{506966EE-286B-8E43-8B39-F1FC85EB8216}" type="pres">
      <dgm:prSet presAssocID="{D356BC5B-0F0B-C947-A36C-8F139B6D6EA7}" presName="connectorText" presStyleLbl="sibTrans2D1" presStyleIdx="0" presStyleCnt="2"/>
      <dgm:spPr/>
    </dgm:pt>
    <dgm:pt modelId="{FDFC0CFA-CAA2-C147-B4A5-BD27E02241E0}" type="pres">
      <dgm:prSet presAssocID="{E8A91F98-E265-2848-B2B2-5D6C90CBEB30}" presName="node" presStyleLbl="node1" presStyleIdx="1" presStyleCnt="3" custScaleX="69462" custScaleY="52090">
        <dgm:presLayoutVars>
          <dgm:bulletEnabled val="1"/>
        </dgm:presLayoutVars>
      </dgm:prSet>
      <dgm:spPr/>
    </dgm:pt>
    <dgm:pt modelId="{A416CF5E-D10B-EF46-8FCC-58706463BA3B}" type="pres">
      <dgm:prSet presAssocID="{8B8477E9-5D12-3F4A-B35C-0E4F0F1FB1D3}" presName="sibTrans" presStyleLbl="sibTrans2D1" presStyleIdx="1" presStyleCnt="2"/>
      <dgm:spPr/>
    </dgm:pt>
    <dgm:pt modelId="{9914548E-3B13-E843-9247-03E69FF379ED}" type="pres">
      <dgm:prSet presAssocID="{8B8477E9-5D12-3F4A-B35C-0E4F0F1FB1D3}" presName="connectorText" presStyleLbl="sibTrans2D1" presStyleIdx="1" presStyleCnt="2"/>
      <dgm:spPr/>
    </dgm:pt>
    <dgm:pt modelId="{03D162CD-605D-5A43-8E8B-2B3660833DB3}" type="pres">
      <dgm:prSet presAssocID="{F3EAFC30-0E4B-6048-AFF5-F1D19FA51AA4}" presName="node" presStyleLbl="node1" presStyleIdx="2" presStyleCnt="3" custScaleX="65714" custScaleY="50223">
        <dgm:presLayoutVars>
          <dgm:bulletEnabled val="1"/>
        </dgm:presLayoutVars>
      </dgm:prSet>
      <dgm:spPr/>
    </dgm:pt>
  </dgm:ptLst>
  <dgm:cxnLst>
    <dgm:cxn modelId="{E6AC8203-AEA7-2547-89DE-1AFFE34C8AE9}" srcId="{3BE19359-006C-B846-BF32-3AC2F1051C2D}" destId="{FF50D950-E287-0246-BEEB-C489B3DE683A}" srcOrd="0" destOrd="0" parTransId="{F09E89C0-871C-3846-9338-9D966C0D65F9}" sibTransId="{D356BC5B-0F0B-C947-A36C-8F139B6D6EA7}"/>
    <dgm:cxn modelId="{B164D449-8D58-A249-A55B-4962EF4916E9}" type="presOf" srcId="{D356BC5B-0F0B-C947-A36C-8F139B6D6EA7}" destId="{506966EE-286B-8E43-8B39-F1FC85EB8216}" srcOrd="1" destOrd="0" presId="urn:microsoft.com/office/officeart/2005/8/layout/process1"/>
    <dgm:cxn modelId="{048CA34E-EEB3-4743-A020-A720B3890520}" type="presOf" srcId="{3BE19359-006C-B846-BF32-3AC2F1051C2D}" destId="{F57C8347-A684-594B-A48F-961F2DEF379F}" srcOrd="0" destOrd="0" presId="urn:microsoft.com/office/officeart/2005/8/layout/process1"/>
    <dgm:cxn modelId="{A1BFFA4F-4A33-154D-B120-997200C31CAF}" type="presOf" srcId="{8B8477E9-5D12-3F4A-B35C-0E4F0F1FB1D3}" destId="{9914548E-3B13-E843-9247-03E69FF379ED}" srcOrd="1" destOrd="0" presId="urn:microsoft.com/office/officeart/2005/8/layout/process1"/>
    <dgm:cxn modelId="{4318DE66-78D2-0D41-A429-2642F97C6D10}" type="presOf" srcId="{8B8477E9-5D12-3F4A-B35C-0E4F0F1FB1D3}" destId="{A416CF5E-D10B-EF46-8FCC-58706463BA3B}" srcOrd="0" destOrd="0" presId="urn:microsoft.com/office/officeart/2005/8/layout/process1"/>
    <dgm:cxn modelId="{8297F76A-7388-D244-AE7E-ED4E17761B6C}" type="presOf" srcId="{FF50D950-E287-0246-BEEB-C489B3DE683A}" destId="{31F5F407-098B-494B-82BA-E37B613E3E6F}" srcOrd="0" destOrd="0" presId="urn:microsoft.com/office/officeart/2005/8/layout/process1"/>
    <dgm:cxn modelId="{3B65936B-CEA8-A44D-8B89-CF02B5E249AD}" srcId="{3BE19359-006C-B846-BF32-3AC2F1051C2D}" destId="{E8A91F98-E265-2848-B2B2-5D6C90CBEB30}" srcOrd="1" destOrd="0" parTransId="{661BADB3-FF16-724D-A02B-8BC29F69EE91}" sibTransId="{8B8477E9-5D12-3F4A-B35C-0E4F0F1FB1D3}"/>
    <dgm:cxn modelId="{78A6B3AA-FF9F-4C4C-9525-AA5456B2752E}" type="presOf" srcId="{E8A91F98-E265-2848-B2B2-5D6C90CBEB30}" destId="{FDFC0CFA-CAA2-C147-B4A5-BD27E02241E0}" srcOrd="0" destOrd="0" presId="urn:microsoft.com/office/officeart/2005/8/layout/process1"/>
    <dgm:cxn modelId="{B2ED02B6-EA78-FF4F-907D-9E625B968A13}" type="presOf" srcId="{D356BC5B-0F0B-C947-A36C-8F139B6D6EA7}" destId="{EA46655A-AD3F-7349-B015-594A126D59C4}" srcOrd="0" destOrd="0" presId="urn:microsoft.com/office/officeart/2005/8/layout/process1"/>
    <dgm:cxn modelId="{77EC41E2-C8E1-0045-A2B8-791D119482AB}" type="presOf" srcId="{F3EAFC30-0E4B-6048-AFF5-F1D19FA51AA4}" destId="{03D162CD-605D-5A43-8E8B-2B3660833DB3}" srcOrd="0" destOrd="0" presId="urn:microsoft.com/office/officeart/2005/8/layout/process1"/>
    <dgm:cxn modelId="{D010F1E9-62FA-3043-A7A2-A650661B3A3E}" srcId="{3BE19359-006C-B846-BF32-3AC2F1051C2D}" destId="{F3EAFC30-0E4B-6048-AFF5-F1D19FA51AA4}" srcOrd="2" destOrd="0" parTransId="{1C2E85A7-76D2-3945-9DBF-4A6A27757CF7}" sibTransId="{F25E798F-C79C-B847-9421-313D2C8E7283}"/>
    <dgm:cxn modelId="{594A81AD-AEB9-DC40-9B88-FAD163510C8F}" type="presParOf" srcId="{F57C8347-A684-594B-A48F-961F2DEF379F}" destId="{31F5F407-098B-494B-82BA-E37B613E3E6F}" srcOrd="0" destOrd="0" presId="urn:microsoft.com/office/officeart/2005/8/layout/process1"/>
    <dgm:cxn modelId="{07EE180D-4DDD-9340-9FC9-BDB6757706C7}" type="presParOf" srcId="{F57C8347-A684-594B-A48F-961F2DEF379F}" destId="{EA46655A-AD3F-7349-B015-594A126D59C4}" srcOrd="1" destOrd="0" presId="urn:microsoft.com/office/officeart/2005/8/layout/process1"/>
    <dgm:cxn modelId="{31867B2F-1AD8-0648-BE9B-B36E820E5471}" type="presParOf" srcId="{EA46655A-AD3F-7349-B015-594A126D59C4}" destId="{506966EE-286B-8E43-8B39-F1FC85EB8216}" srcOrd="0" destOrd="0" presId="urn:microsoft.com/office/officeart/2005/8/layout/process1"/>
    <dgm:cxn modelId="{6B365D1B-E253-2D4F-9894-E0AEB100ECDD}" type="presParOf" srcId="{F57C8347-A684-594B-A48F-961F2DEF379F}" destId="{FDFC0CFA-CAA2-C147-B4A5-BD27E02241E0}" srcOrd="2" destOrd="0" presId="urn:microsoft.com/office/officeart/2005/8/layout/process1"/>
    <dgm:cxn modelId="{C53BFE0B-8F44-6A42-9E80-090F8966F0D1}" type="presParOf" srcId="{F57C8347-A684-594B-A48F-961F2DEF379F}" destId="{A416CF5E-D10B-EF46-8FCC-58706463BA3B}" srcOrd="3" destOrd="0" presId="urn:microsoft.com/office/officeart/2005/8/layout/process1"/>
    <dgm:cxn modelId="{E3DD688C-77F3-FC41-AC6A-00FF0A8DE200}" type="presParOf" srcId="{A416CF5E-D10B-EF46-8FCC-58706463BA3B}" destId="{9914548E-3B13-E843-9247-03E69FF379ED}" srcOrd="0" destOrd="0" presId="urn:microsoft.com/office/officeart/2005/8/layout/process1"/>
    <dgm:cxn modelId="{0CE84722-80E2-F34A-B4C5-B271777AA61C}" type="presParOf" srcId="{F57C8347-A684-594B-A48F-961F2DEF379F}" destId="{03D162CD-605D-5A43-8E8B-2B3660833DB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B866D-B89B-CD44-AC16-B4CD98DBDE09}">
      <dsp:nvSpPr>
        <dsp:cNvPr id="0" name=""/>
        <dsp:cNvSpPr/>
      </dsp:nvSpPr>
      <dsp:spPr>
        <a:xfrm>
          <a:off x="3008" y="1581012"/>
          <a:ext cx="3028481" cy="1712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6500" kern="1200">
              <a:latin typeface="HGPMinchoE" panose="02020900000000000000" pitchFamily="18" charset="-128"/>
              <a:ea typeface="HGPMinchoE" panose="02020900000000000000" pitchFamily="18" charset="-128"/>
            </a:rPr>
            <a:t>出来事</a:t>
          </a:r>
        </a:p>
      </dsp:txBody>
      <dsp:txXfrm>
        <a:off x="53175" y="1631179"/>
        <a:ext cx="2928147" cy="1612491"/>
      </dsp:txXfrm>
    </dsp:sp>
    <dsp:sp modelId="{F6286496-6AC9-BB49-84AA-B97325945C5C}">
      <dsp:nvSpPr>
        <dsp:cNvPr id="0" name=""/>
        <dsp:cNvSpPr/>
      </dsp:nvSpPr>
      <dsp:spPr>
        <a:xfrm>
          <a:off x="3887902" y="1581012"/>
          <a:ext cx="3124502" cy="1712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6500" kern="1200">
              <a:latin typeface="HGPMinchoE" panose="02020900000000000000" pitchFamily="18" charset="-128"/>
              <a:ea typeface="HGPMinchoE" panose="02020900000000000000" pitchFamily="18" charset="-128"/>
            </a:rPr>
            <a:t>認知</a:t>
          </a:r>
        </a:p>
      </dsp:txBody>
      <dsp:txXfrm>
        <a:off x="3938069" y="1631179"/>
        <a:ext cx="3024168" cy="1612491"/>
      </dsp:txXfrm>
    </dsp:sp>
    <dsp:sp modelId="{E5DED020-EB30-004E-9C31-794257C21B57}">
      <dsp:nvSpPr>
        <dsp:cNvPr id="0" name=""/>
        <dsp:cNvSpPr/>
      </dsp:nvSpPr>
      <dsp:spPr>
        <a:xfrm>
          <a:off x="7868817" y="1581012"/>
          <a:ext cx="3425651" cy="1712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6500" kern="1200">
              <a:latin typeface="HGPMinchoE" panose="02020900000000000000" pitchFamily="18" charset="-128"/>
              <a:ea typeface="HGPMinchoE" panose="02020900000000000000" pitchFamily="18" charset="-128"/>
            </a:rPr>
            <a:t>感情</a:t>
          </a:r>
        </a:p>
      </dsp:txBody>
      <dsp:txXfrm>
        <a:off x="7918984" y="1631179"/>
        <a:ext cx="3325317" cy="1612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E56D6-5ADF-E44A-9F63-E846920F1F4B}">
      <dsp:nvSpPr>
        <dsp:cNvPr id="0" name=""/>
        <dsp:cNvSpPr/>
      </dsp:nvSpPr>
      <dsp:spPr>
        <a:xfrm>
          <a:off x="308786" y="1412"/>
          <a:ext cx="2459364" cy="14756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1700" kern="1200"/>
            <a:t>白黒思考</a:t>
          </a:r>
          <a:endParaRPr kumimoji="1" lang="en-US" altLang="ja-JP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700" kern="1200" dirty="0"/>
            <a:t>all-or-nothing thinking</a:t>
          </a:r>
          <a:endParaRPr lang="en-US" sz="1700" kern="1200" dirty="0"/>
        </a:p>
      </dsp:txBody>
      <dsp:txXfrm>
        <a:off x="308786" y="1412"/>
        <a:ext cx="2459364" cy="1475618"/>
      </dsp:txXfrm>
    </dsp:sp>
    <dsp:sp modelId="{9054C6BF-DDA4-534D-8F15-938E8070798F}">
      <dsp:nvSpPr>
        <dsp:cNvPr id="0" name=""/>
        <dsp:cNvSpPr/>
      </dsp:nvSpPr>
      <dsp:spPr>
        <a:xfrm>
          <a:off x="3014088" y="1412"/>
          <a:ext cx="2459364" cy="14756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1700" kern="1200"/>
            <a:t>過剰な一般化</a:t>
          </a:r>
          <a:r>
            <a:rPr kumimoji="1" lang="en-US" sz="1700" kern="1200" dirty="0"/>
            <a:t>overgeneralization</a:t>
          </a:r>
          <a:endParaRPr lang="en-US" sz="1700" kern="1200" dirty="0"/>
        </a:p>
      </dsp:txBody>
      <dsp:txXfrm>
        <a:off x="3014088" y="1412"/>
        <a:ext cx="2459364" cy="1475618"/>
      </dsp:txXfrm>
    </dsp:sp>
    <dsp:sp modelId="{6FCEC468-280C-E549-A505-254DAAF59555}">
      <dsp:nvSpPr>
        <dsp:cNvPr id="0" name=""/>
        <dsp:cNvSpPr/>
      </dsp:nvSpPr>
      <dsp:spPr>
        <a:xfrm>
          <a:off x="5719389" y="1412"/>
          <a:ext cx="2459364" cy="14756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1700" kern="1200"/>
            <a:t>フィルタリング</a:t>
          </a:r>
          <a:endParaRPr kumimoji="1" lang="en-US" altLang="ja-JP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700" kern="1200" dirty="0"/>
            <a:t>mental filter</a:t>
          </a:r>
          <a:endParaRPr lang="en-US" sz="1700" kern="1200" dirty="0"/>
        </a:p>
      </dsp:txBody>
      <dsp:txXfrm>
        <a:off x="5719389" y="1412"/>
        <a:ext cx="2459364" cy="1475618"/>
      </dsp:txXfrm>
    </dsp:sp>
    <dsp:sp modelId="{BB47364D-14A4-4846-8246-9B0E51114DED}">
      <dsp:nvSpPr>
        <dsp:cNvPr id="0" name=""/>
        <dsp:cNvSpPr/>
      </dsp:nvSpPr>
      <dsp:spPr>
        <a:xfrm>
          <a:off x="8424691" y="1412"/>
          <a:ext cx="2459364" cy="14756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1700" kern="1200"/>
            <a:t>マイナス化思考 </a:t>
          </a:r>
          <a:r>
            <a:rPr kumimoji="1" lang="en-US" sz="1700" kern="1200" dirty="0"/>
            <a:t>disqualifying the positive</a:t>
          </a:r>
          <a:endParaRPr lang="en-US" sz="1700" kern="1200" dirty="0"/>
        </a:p>
      </dsp:txBody>
      <dsp:txXfrm>
        <a:off x="8424691" y="1412"/>
        <a:ext cx="2459364" cy="1475618"/>
      </dsp:txXfrm>
    </dsp:sp>
    <dsp:sp modelId="{EF03D125-36D1-9C40-A0D3-479E6FDE55F5}">
      <dsp:nvSpPr>
        <dsp:cNvPr id="0" name=""/>
        <dsp:cNvSpPr/>
      </dsp:nvSpPr>
      <dsp:spPr>
        <a:xfrm>
          <a:off x="308786" y="1722967"/>
          <a:ext cx="2459364" cy="14756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1700" kern="1200"/>
            <a:t>結論の飛躍</a:t>
          </a:r>
          <a:endParaRPr kumimoji="1" lang="en-US" altLang="ja-JP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700" kern="1200" dirty="0"/>
            <a:t>jumping to conclusion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sz="1300" kern="1200"/>
            <a:t>パターン</a:t>
          </a:r>
          <a:r>
            <a:rPr kumimoji="1" lang="en-US" sz="1300" kern="1200" dirty="0"/>
            <a:t>1:</a:t>
          </a:r>
          <a:r>
            <a:rPr kumimoji="1" lang="ja-JP" sz="1300" kern="1200"/>
            <a:t>深読み</a:t>
          </a:r>
          <a:r>
            <a:rPr kumimoji="1" lang="en-US" sz="1300" kern="1200" dirty="0"/>
            <a:t>(mind reading)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sz="1300" kern="1200"/>
            <a:t>パターン</a:t>
          </a:r>
          <a:r>
            <a:rPr kumimoji="1" lang="en-US" sz="1300" kern="1200" dirty="0"/>
            <a:t>2:</a:t>
          </a:r>
          <a:r>
            <a:rPr kumimoji="1" lang="ja-JP" sz="1300" kern="1200"/>
            <a:t>先読み</a:t>
          </a:r>
          <a:r>
            <a:rPr kumimoji="1" lang="en-US" sz="1300" kern="1200" dirty="0"/>
            <a:t>(the fortune error) </a:t>
          </a:r>
          <a:endParaRPr lang="en-US" sz="1300" kern="1200" dirty="0"/>
        </a:p>
      </dsp:txBody>
      <dsp:txXfrm>
        <a:off x="308786" y="1722967"/>
        <a:ext cx="2459364" cy="1475618"/>
      </dsp:txXfrm>
    </dsp:sp>
    <dsp:sp modelId="{C062242E-A061-894E-ACB9-F5A62AA0B1D9}">
      <dsp:nvSpPr>
        <dsp:cNvPr id="0" name=""/>
        <dsp:cNvSpPr/>
      </dsp:nvSpPr>
      <dsp:spPr>
        <a:xfrm>
          <a:off x="3014088" y="1722967"/>
          <a:ext cx="2459364" cy="14756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1700" kern="1200"/>
            <a:t>過大評価と過小評価 </a:t>
          </a:r>
          <a:r>
            <a:rPr kumimoji="1" lang="en-US" sz="1700" kern="1200" dirty="0"/>
            <a:t>magnification and minimization</a:t>
          </a:r>
          <a:endParaRPr lang="en-US" sz="1700" kern="1200" dirty="0"/>
        </a:p>
      </dsp:txBody>
      <dsp:txXfrm>
        <a:off x="3014088" y="1722967"/>
        <a:ext cx="2459364" cy="1475618"/>
      </dsp:txXfrm>
    </dsp:sp>
    <dsp:sp modelId="{743EEDD3-DCB4-0947-9FA6-11FA1AC4A4D9}">
      <dsp:nvSpPr>
        <dsp:cNvPr id="0" name=""/>
        <dsp:cNvSpPr/>
      </dsp:nvSpPr>
      <dsp:spPr>
        <a:xfrm>
          <a:off x="5719389" y="1722967"/>
          <a:ext cx="2459364" cy="14756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1700" kern="1200"/>
            <a:t>感情的決めつけ</a:t>
          </a:r>
          <a:endParaRPr kumimoji="1" lang="en-US" altLang="ja-JP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700" kern="1200" dirty="0"/>
            <a:t>emotional reasoning</a:t>
          </a:r>
          <a:endParaRPr lang="en-US" sz="1700" kern="1200" dirty="0"/>
        </a:p>
      </dsp:txBody>
      <dsp:txXfrm>
        <a:off x="5719389" y="1722967"/>
        <a:ext cx="2459364" cy="1475618"/>
      </dsp:txXfrm>
    </dsp:sp>
    <dsp:sp modelId="{F5F52C5A-B4A4-204D-BBE3-32E248128AE9}">
      <dsp:nvSpPr>
        <dsp:cNvPr id="0" name=""/>
        <dsp:cNvSpPr/>
      </dsp:nvSpPr>
      <dsp:spPr>
        <a:xfrm>
          <a:off x="8424691" y="1722967"/>
          <a:ext cx="2459364" cy="14756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1700" kern="1200"/>
            <a:t>すべき思考</a:t>
          </a:r>
          <a:endParaRPr kumimoji="1" lang="en-US" altLang="ja-JP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700" kern="1200" dirty="0"/>
            <a:t>should thinking</a:t>
          </a:r>
          <a:endParaRPr lang="en-US" sz="1700" kern="1200" dirty="0"/>
        </a:p>
      </dsp:txBody>
      <dsp:txXfrm>
        <a:off x="8424691" y="1722967"/>
        <a:ext cx="2459364" cy="1475618"/>
      </dsp:txXfrm>
    </dsp:sp>
    <dsp:sp modelId="{01557703-2A83-E34D-B000-857F7884E082}">
      <dsp:nvSpPr>
        <dsp:cNvPr id="0" name=""/>
        <dsp:cNvSpPr/>
      </dsp:nvSpPr>
      <dsp:spPr>
        <a:xfrm>
          <a:off x="3014088" y="3444522"/>
          <a:ext cx="2459364" cy="14756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1700" kern="1200"/>
            <a:t>ラベリング</a:t>
          </a:r>
          <a:endParaRPr kumimoji="1" lang="en-US" altLang="ja-JP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700" kern="1200" dirty="0"/>
            <a:t>labeling and mislabeling</a:t>
          </a:r>
          <a:endParaRPr lang="en-US" sz="1700" kern="1200" dirty="0"/>
        </a:p>
      </dsp:txBody>
      <dsp:txXfrm>
        <a:off x="3014088" y="3444522"/>
        <a:ext cx="2459364" cy="1475618"/>
      </dsp:txXfrm>
    </dsp:sp>
    <dsp:sp modelId="{E900F44C-FEEB-1443-B728-D8CC82B31B41}">
      <dsp:nvSpPr>
        <dsp:cNvPr id="0" name=""/>
        <dsp:cNvSpPr/>
      </dsp:nvSpPr>
      <dsp:spPr>
        <a:xfrm>
          <a:off x="5719389" y="3444522"/>
          <a:ext cx="2459364" cy="14756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1700" kern="1200"/>
            <a:t>自己関連付け </a:t>
          </a:r>
          <a:r>
            <a:rPr kumimoji="1" lang="en-US" sz="1700" kern="1200" dirty="0"/>
            <a:t>personalization</a:t>
          </a:r>
          <a:endParaRPr lang="en-US" sz="1700" kern="1200" dirty="0"/>
        </a:p>
      </dsp:txBody>
      <dsp:txXfrm>
        <a:off x="5719389" y="3444522"/>
        <a:ext cx="2459364" cy="1475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5F407-098B-494B-82BA-E37B613E3E6F}">
      <dsp:nvSpPr>
        <dsp:cNvPr id="0" name=""/>
        <dsp:cNvSpPr/>
      </dsp:nvSpPr>
      <dsp:spPr>
        <a:xfrm>
          <a:off x="4407" y="1237457"/>
          <a:ext cx="2236452" cy="1189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600" kern="1200"/>
            <a:t>出来事</a:t>
          </a:r>
        </a:p>
      </dsp:txBody>
      <dsp:txXfrm>
        <a:off x="39248" y="1272298"/>
        <a:ext cx="2166770" cy="1119886"/>
      </dsp:txXfrm>
    </dsp:sp>
    <dsp:sp modelId="{EA46655A-AD3F-7349-B015-594A126D59C4}">
      <dsp:nvSpPr>
        <dsp:cNvPr id="0" name=""/>
        <dsp:cNvSpPr/>
      </dsp:nvSpPr>
      <dsp:spPr>
        <a:xfrm>
          <a:off x="2605464" y="1380131"/>
          <a:ext cx="772963" cy="904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700" kern="1200"/>
        </a:p>
      </dsp:txBody>
      <dsp:txXfrm>
        <a:off x="2605464" y="1560975"/>
        <a:ext cx="541074" cy="542533"/>
      </dsp:txXfrm>
    </dsp:sp>
    <dsp:sp modelId="{FDFC0CFA-CAA2-C147-B4A5-BD27E02241E0}">
      <dsp:nvSpPr>
        <dsp:cNvPr id="0" name=""/>
        <dsp:cNvSpPr/>
      </dsp:nvSpPr>
      <dsp:spPr>
        <a:xfrm>
          <a:off x="3699280" y="1262473"/>
          <a:ext cx="2532621" cy="113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600" kern="1200"/>
            <a:t>認知</a:t>
          </a:r>
        </a:p>
      </dsp:txBody>
      <dsp:txXfrm>
        <a:off x="3732656" y="1295849"/>
        <a:ext cx="2465869" cy="1072785"/>
      </dsp:txXfrm>
    </dsp:sp>
    <dsp:sp modelId="{A416CF5E-D10B-EF46-8FCC-58706463BA3B}">
      <dsp:nvSpPr>
        <dsp:cNvPr id="0" name=""/>
        <dsp:cNvSpPr/>
      </dsp:nvSpPr>
      <dsp:spPr>
        <a:xfrm>
          <a:off x="6596506" y="1380131"/>
          <a:ext cx="772963" cy="904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700" kern="1200"/>
        </a:p>
      </dsp:txBody>
      <dsp:txXfrm>
        <a:off x="6596506" y="1560975"/>
        <a:ext cx="541074" cy="542533"/>
      </dsp:txXfrm>
    </dsp:sp>
    <dsp:sp modelId="{03D162CD-605D-5A43-8E8B-2B3660833DB3}">
      <dsp:nvSpPr>
        <dsp:cNvPr id="0" name=""/>
        <dsp:cNvSpPr/>
      </dsp:nvSpPr>
      <dsp:spPr>
        <a:xfrm>
          <a:off x="7690322" y="1282894"/>
          <a:ext cx="2395967" cy="1098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600" kern="1200"/>
            <a:t>感情</a:t>
          </a:r>
        </a:p>
      </dsp:txBody>
      <dsp:txXfrm>
        <a:off x="7722502" y="1315074"/>
        <a:ext cx="2331607" cy="1034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7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5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7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71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3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84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5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50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0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2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1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0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5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5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2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1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88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9" name="Rectangle 32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3" descr="画面上のコンピューターのスクリプト">
            <a:extLst>
              <a:ext uri="{FF2B5EF4-FFF2-40B4-BE49-F238E27FC236}">
                <a16:creationId xmlns:a16="http://schemas.microsoft.com/office/drawing/2014/main" id="{01EFFD28-B49E-4958-A2D4-1C69552FE2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5675" b="10031"/>
          <a:stretch/>
        </p:blipFill>
        <p:spPr>
          <a:xfrm>
            <a:off x="3611" y="31489"/>
            <a:ext cx="12188389" cy="685799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30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2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3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4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5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6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7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9EE1162C-5E56-1243-9B4E-E32E34261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i="1">
                <a:latin typeface="HGPMinchoE" panose="02020900000000000000" pitchFamily="18" charset="-128"/>
                <a:ea typeface="HGPMinchoE" panose="02020900000000000000" pitchFamily="18" charset="-128"/>
                <a:cs typeface="APPLE CHANCERY" panose="03020702040506060504" pitchFamily="66" charset="-79"/>
              </a:rPr>
              <a:t>認知行動療法３コマ漫画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AA2596-82BC-0949-8B5C-AA15B40BB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>
                <a:latin typeface="ACADEMY ENGRAVED LET PLAIN:1.0" panose="02000000000000000000" pitchFamily="2" charset="0"/>
                <a:cs typeface="Arial" panose="020B0604020202020204" pitchFamily="34" charset="0"/>
              </a:rPr>
              <a:t>１７１０９９００４１　野田将伍</a:t>
            </a:r>
            <a:endParaRPr kumimoji="1" lang="en-US" altLang="ja-JP" dirty="0">
              <a:latin typeface="ACADEMY ENGRAVED LET PLAIN:1.0" panose="02000000000000000000" pitchFamily="2" charset="0"/>
              <a:cs typeface="Arial" panose="020B0604020202020204" pitchFamily="34" charset="0"/>
            </a:endParaRPr>
          </a:p>
          <a:p>
            <a:pPr algn="ctr"/>
            <a:endParaRPr kumimoji="1" lang="ja-JP" altLang="en-US">
              <a:latin typeface="ACADEMY ENGRAVED LET PLAIN:1.0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27CA1F4-8642-C54E-912F-31EF4A94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kumimoji="1" lang="ja-JP" altLang="en-US" sz="3200">
                <a:solidFill>
                  <a:srgbClr val="FFFFFF"/>
                </a:solidFill>
              </a:rPr>
              <a:t>プルチックの</a:t>
            </a:r>
            <a:br>
              <a:rPr kumimoji="1" lang="en-US" altLang="ja-JP" sz="3200" dirty="0">
                <a:solidFill>
                  <a:srgbClr val="FFFFFF"/>
                </a:solidFill>
              </a:rPr>
            </a:br>
            <a:r>
              <a:rPr kumimoji="1" lang="ja-JP" altLang="en-US" sz="3200">
                <a:solidFill>
                  <a:srgbClr val="FFFFFF"/>
                </a:solidFill>
              </a:rPr>
              <a:t>感情の輪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04E03353-EE5B-A840-A3B0-F62625102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52" y="643467"/>
            <a:ext cx="6548896" cy="5566562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3280CF3-C741-844C-8AAA-FB42E9D5A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3124200"/>
            <a:ext cx="2851417" cy="1960564"/>
          </a:xfrm>
        </p:spPr>
        <p:txBody>
          <a:bodyPr numCol="1"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ja-JP" altLang="en-US" sz="2800">
                <a:solidFill>
                  <a:schemeClr val="bg1"/>
                </a:solidFill>
              </a:rPr>
              <a:t>一次感情</a:t>
            </a:r>
            <a:endParaRPr lang="en-US" altLang="ja-JP" sz="28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ja-JP" altLang="en-US" sz="2800">
                <a:solidFill>
                  <a:schemeClr val="bg1"/>
                </a:solidFill>
              </a:rPr>
              <a:t>二次感情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CA4C19-23F5-2D4F-9CED-CF5D140390C9}"/>
              </a:ext>
            </a:extLst>
          </p:cNvPr>
          <p:cNvSpPr txBox="1"/>
          <p:nvPr/>
        </p:nvSpPr>
        <p:spPr>
          <a:xfrm>
            <a:off x="4162728" y="6369051"/>
            <a:ext cx="491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/>
              <a:t>ロバート・プルチック（</a:t>
            </a:r>
            <a:r>
              <a:rPr lang="en" altLang="ja-JP" sz="2400" dirty="0"/>
              <a:t>Robert Plutchik </a:t>
            </a:r>
            <a:r>
              <a:rPr lang="ja-JP" altLang="en-US" sz="2400"/>
              <a:t>）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317940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B01F5-F57D-5A43-BF6F-43191054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３コマ漫画</a:t>
            </a:r>
            <a:r>
              <a:rPr lang="ja-JP" altLang="en-US"/>
              <a:t>のフレームワーク</a:t>
            </a:r>
            <a:endParaRPr kumimoji="1"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08F6A943-6963-F741-916B-D3470A434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685701"/>
              </p:ext>
            </p:extLst>
          </p:nvPr>
        </p:nvGraphicFramePr>
        <p:xfrm>
          <a:off x="1141410" y="1658144"/>
          <a:ext cx="10090697" cy="366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角丸四角形 5">
            <a:extLst>
              <a:ext uri="{FF2B5EF4-FFF2-40B4-BE49-F238E27FC236}">
                <a16:creationId xmlns:a16="http://schemas.microsoft.com/office/drawing/2014/main" id="{A0A68A6B-E8B3-F74B-848B-D6C8D3BE7C68}"/>
              </a:ext>
            </a:extLst>
          </p:cNvPr>
          <p:cNvSpPr/>
          <p:nvPr/>
        </p:nvSpPr>
        <p:spPr>
          <a:xfrm>
            <a:off x="4976883" y="4148919"/>
            <a:ext cx="2238233" cy="11191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認知の偏り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8C58B7CE-5F4E-CA41-884F-53593B2CABF3}"/>
              </a:ext>
            </a:extLst>
          </p:cNvPr>
          <p:cNvSpPr/>
          <p:nvPr/>
        </p:nvSpPr>
        <p:spPr>
          <a:xfrm>
            <a:off x="8679977" y="4203511"/>
            <a:ext cx="2702256" cy="11191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プルチックの感情の輪</a:t>
            </a:r>
          </a:p>
        </p:txBody>
      </p:sp>
    </p:spTree>
    <p:extLst>
      <p:ext uri="{BB962C8B-B14F-4D97-AF65-F5344CB8AC3E}">
        <p14:creationId xmlns:p14="http://schemas.microsoft.com/office/powerpoint/2010/main" val="283438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6" name="Rectangle 64">
            <a:extLst>
              <a:ext uri="{FF2B5EF4-FFF2-40B4-BE49-F238E27FC236}">
                <a16:creationId xmlns:a16="http://schemas.microsoft.com/office/drawing/2014/main" id="{4D6A640B-6684-4338-9199-6EE75873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66">
            <a:extLst>
              <a:ext uri="{FF2B5EF4-FFF2-40B4-BE49-F238E27FC236}">
                <a16:creationId xmlns:a16="http://schemas.microsoft.com/office/drawing/2014/main" id="{5BAB052D-92E4-4715-895B-E4232307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F9792D54-14D4-44D6-A491-DEA72C26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D3CB19E7-637B-4FA1-B5E7-E35CF50AD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B8CED72B-CBE7-450E-BE7C-247E88439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3BBD7465-3665-40AE-98E8-F8503EE20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86CB6F49-3080-4A29-860D-F8F1AC4AC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EA3A8EBB-EC1C-42C6-B409-E065ACD0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0F0AAA08-BD9A-4F88-A60C-F2ECB84CE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44ACFC6E-01EE-4A01-8C39-0C4BC6B4E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DE8B861-702A-45C6-A7C5-D20764B5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8DFAFFC-4BAC-4606-8F45-47284ED2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B141C913-8CB4-4E5B-B684-BD4036777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81E80ADE-DC6D-491B-BAC4-A90D44FD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4A425A61-47B5-41CA-A1D6-21C358B89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B44D4532-40A1-4CEB-8A1C-711180D5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31056221-3B7D-4E0B-A366-3E03523EF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0F4CE988-2CA1-4875-8419-BC9914E7A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D5E11DED-8522-4839-A2C5-9D64FBB0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3A1EE55C-F160-4A56-ABFE-5EE18FE2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519A9CFB-FBD5-4742-9228-976E852B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E808A3F5-6663-49E0-B6BB-AFBBCD50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33A492F1-3A43-47FE-8E3E-4BF2B786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2ED7DF23-0B1F-4E17-8EC2-1B74D318F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FE1204BD-7481-4989-957D-B61AEA96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DD3C5673-1874-477D-AE35-B37A91974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DA963A0C-386F-4A9E-89E8-67081094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D527BB52-D4EE-4CAA-A8A0-53A27DC7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2A037511-5E0A-4293-81AB-28C5DC96B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42A7FE1C-EF14-483B-B5FC-FDC150282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45A82D49-825B-47BC-8622-A1D54C5C2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039D74A5-B4AF-4800-B941-E5F8CD44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70B5D059-1472-474F-BDE6-881B5D1CD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736D79CC-81E0-4C87-ABAC-58197AD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7E72BA97-1228-4006-B095-8D9FB45F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36FA3A99-37FB-4B03-A810-425BC9B3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2E45B959-2AD5-4FE4-BF6A-4F011011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CEE29A17-924F-4EED-A18C-E6A0137E5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EFB8BDF1-3A59-4EE5-BFAB-4F4B301E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F94E417-93B4-4071-A6D1-AE66CA682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A18F44A8-385D-4EB4-A013-7EB252A2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B25FB320-9784-4EA9-B1AE-3BF9106E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C9EB05E6-5BE4-4EE1-9F0C-E8B57B362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C66CAA98-15DB-4EF7-B2CA-54F523A3C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7A30C330-EB27-4D08-82D2-7311A85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285C54D0-DCD8-43CD-AE6D-0048756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BC525C34-0A4A-4042-8FA3-F64A115A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870751A2-DBE9-4631-86D3-800E77491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ED6D7806-3E23-488D-80ED-281D3DA7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170E0895-F9C9-44BA-AF81-F7938C7E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75AD3DD3-BD4A-4DD9-9AC1-C60E3417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D047B55E-0847-4696-8101-A643C3C7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CB3EF1DB-37BD-463B-A542-7AA57DC9F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95D0E013-2F18-4248-9D83-3BFF25A05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E7D95722-3A1F-4917-8C16-D4D409941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A54912BE-A961-4720-992C-09A2D13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123" name="Round Diagonal Corner Rectangle 7">
            <a:extLst>
              <a:ext uri="{FF2B5EF4-FFF2-40B4-BE49-F238E27FC236}">
                <a16:creationId xmlns:a16="http://schemas.microsoft.com/office/drawing/2014/main" id="{FF5E4228-419E-44B9-B090-94A9540E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51D59BE-4211-9942-A0C6-38276589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963613"/>
            <a:ext cx="6013703" cy="4149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z="6000"/>
              <a:t>改めて３コマ漫画を見てみよう</a:t>
            </a:r>
          </a:p>
        </p:txBody>
      </p:sp>
    </p:spTree>
    <p:extLst>
      <p:ext uri="{BB962C8B-B14F-4D97-AF65-F5344CB8AC3E}">
        <p14:creationId xmlns:p14="http://schemas.microsoft.com/office/powerpoint/2010/main" val="7213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F62CF8D-457A-5641-8ADD-D6D4E758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3540800" cy="1310295"/>
          </a:xfrm>
        </p:spPr>
        <p:txBody>
          <a:bodyPr>
            <a:normAutofit/>
          </a:bodyPr>
          <a:lstStyle/>
          <a:p>
            <a:r>
              <a:rPr lang="ja-JP" altLang="en-US" sz="3200"/>
              <a:t>１コマ目</a:t>
            </a:r>
            <a:br>
              <a:rPr lang="en-US" altLang="ja-JP" sz="3200" dirty="0"/>
            </a:br>
            <a:r>
              <a:rPr lang="ja-JP" altLang="en-US" sz="3200"/>
              <a:t>出来事</a:t>
            </a:r>
            <a:endParaRPr kumimoji="1" lang="ja-JP" altLang="en-US" sz="320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B63DC1A2-F1F3-074F-A60E-0A7DCF9D5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563" y="1478964"/>
            <a:ext cx="6464872" cy="462238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74006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62CF8D-457A-5641-8ADD-D6D4E758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ja-JP" altLang="en-US"/>
              <a:t>２コマ目</a:t>
            </a:r>
            <a:br>
              <a:rPr lang="en-US" altLang="ja-JP" dirty="0"/>
            </a:br>
            <a:r>
              <a:rPr lang="ja-JP" altLang="en-US"/>
              <a:t>認知（深読み）</a:t>
            </a:r>
            <a:endParaRPr kumimoji="1" lang="ja-JP" altLang="en-US"/>
          </a:p>
        </p:txBody>
      </p:sp>
      <p:pic>
        <p:nvPicPr>
          <p:cNvPr id="6" name="コンテンツ プレースホルダー 5" descr="図形, 円&#10;&#10;自動的に生成された説明">
            <a:extLst>
              <a:ext uri="{FF2B5EF4-FFF2-40B4-BE49-F238E27FC236}">
                <a16:creationId xmlns:a16="http://schemas.microsoft.com/office/drawing/2014/main" id="{42D0EA4E-1884-2643-B40D-5FE8F8A69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8"/>
          <a:stretch/>
        </p:blipFill>
        <p:spPr>
          <a:xfrm>
            <a:off x="1240462" y="2423041"/>
            <a:ext cx="4339683" cy="2962052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F09A9F82-1E08-B446-9215-097378470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" b="3996"/>
          <a:stretch/>
        </p:blipFill>
        <p:spPr>
          <a:xfrm>
            <a:off x="6611856" y="2423042"/>
            <a:ext cx="4339683" cy="2962051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567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62CF8D-457A-5641-8ADD-D6D4E758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43" y="3599224"/>
            <a:ext cx="3764074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３コマ目</a:t>
            </a:r>
            <a:br>
              <a:rPr lang="en-US" altLang="ja-JP" dirty="0"/>
            </a:br>
            <a:r>
              <a:rPr lang="ja-JP" altLang="en-US"/>
              <a:t>感情</a:t>
            </a:r>
            <a:endParaRPr kumimoji="1" lang="en-US" altLang="ja-JP" dirty="0"/>
          </a:p>
        </p:txBody>
      </p:sp>
      <p:pic>
        <p:nvPicPr>
          <p:cNvPr id="13" name="図 12" descr="図形, 円&#10;&#10;自動的に生成された説明">
            <a:extLst>
              <a:ext uri="{FF2B5EF4-FFF2-40B4-BE49-F238E27FC236}">
                <a16:creationId xmlns:a16="http://schemas.microsoft.com/office/drawing/2014/main" id="{C81B8E4E-102C-6E45-8C42-D4D911FDA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556" y="637625"/>
            <a:ext cx="3462358" cy="247558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コンテンツ プレースホルダー 8" descr="文字と絵が描かれた絵&#10;&#10;中程度の精度で自動的に生成された説明">
            <a:extLst>
              <a:ext uri="{FF2B5EF4-FFF2-40B4-BE49-F238E27FC236}">
                <a16:creationId xmlns:a16="http://schemas.microsoft.com/office/drawing/2014/main" id="{A6927FA6-3CCE-BD4E-A407-BC012C3D1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87668" y="3599224"/>
            <a:ext cx="3799189" cy="271642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 descr="文字と絵が描かれた絵&#10;&#10;低い精度で自動的に生成された説明">
            <a:extLst>
              <a:ext uri="{FF2B5EF4-FFF2-40B4-BE49-F238E27FC236}">
                <a16:creationId xmlns:a16="http://schemas.microsoft.com/office/drawing/2014/main" id="{C9CCE777-2525-5247-9BB5-7F919784B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556" y="3599224"/>
            <a:ext cx="3967612" cy="283684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図 1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3B036021-38C6-624C-A9A6-29AE98252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7667" y="637626"/>
            <a:ext cx="3307911" cy="236515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A2F813-CDD7-6845-ADEE-7DF51766EEC7}"/>
              </a:ext>
            </a:extLst>
          </p:cNvPr>
          <p:cNvSpPr txBox="1"/>
          <p:nvPr/>
        </p:nvSpPr>
        <p:spPr>
          <a:xfrm>
            <a:off x="896421" y="1232165"/>
            <a:ext cx="2481408" cy="853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kumimoji="1" lang="ja-JP" altLang="en-US" sz="2400"/>
              <a:t>２コマ目</a:t>
            </a:r>
            <a:endParaRPr kumimoji="1" lang="en-US" altLang="ja-JP" sz="240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kumimoji="1" lang="ja-JP" altLang="en-US" sz="2400"/>
              <a:t>認知</a:t>
            </a:r>
          </a:p>
        </p:txBody>
      </p:sp>
    </p:spTree>
    <p:extLst>
      <p:ext uri="{BB962C8B-B14F-4D97-AF65-F5344CB8AC3E}">
        <p14:creationId xmlns:p14="http://schemas.microsoft.com/office/powerpoint/2010/main" val="292481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7644D80F-4D47-A34F-AC9E-1494786C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kumimoji="1" lang="ja-JP" altLang="en-US"/>
              <a:t>まとめ</a:t>
            </a:r>
            <a:br>
              <a:rPr kumimoji="1" lang="en-US" altLang="ja-JP" dirty="0"/>
            </a:br>
            <a:r>
              <a:rPr kumimoji="1" lang="ja-JP" altLang="en-US"/>
              <a:t>＆質疑応答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55F9B8-5390-684F-B4DB-A9AA5E1E1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246188"/>
            <a:ext cx="5831944" cy="43561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2800"/>
              <a:t>認知行動療法を知る。</a:t>
            </a:r>
            <a:endParaRPr lang="en-US" altLang="ja-JP" sz="2800" dirty="0"/>
          </a:p>
          <a:p>
            <a:pPr>
              <a:lnSpc>
                <a:spcPct val="100000"/>
              </a:lnSpc>
            </a:pPr>
            <a:r>
              <a:rPr lang="ja-JP" altLang="en-US" sz="2800"/>
              <a:t>３コマ漫画を作るのに</a:t>
            </a:r>
            <a:endParaRPr lang="en-US" altLang="ja-JP" sz="2800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800">
                <a:solidFill>
                  <a:srgbClr val="FFFF00"/>
                </a:solidFill>
              </a:rPr>
              <a:t>認知の偏り</a:t>
            </a:r>
            <a:r>
              <a:rPr lang="ja-JP" altLang="en-US" sz="2800"/>
              <a:t>、</a:t>
            </a:r>
            <a:r>
              <a:rPr lang="ja-JP" altLang="en-US" sz="2800">
                <a:solidFill>
                  <a:srgbClr val="FFFF00"/>
                </a:solidFill>
              </a:rPr>
              <a:t>プルチックの感情の輪</a:t>
            </a:r>
            <a:r>
              <a:rPr lang="ja-JP" altLang="en-US" sz="2800"/>
              <a:t>を利用。</a:t>
            </a:r>
            <a:endParaRPr kumimoji="1" lang="en-US" altLang="ja-JP" sz="2800" dirty="0"/>
          </a:p>
          <a:p>
            <a:pPr>
              <a:lnSpc>
                <a:spcPct val="100000"/>
              </a:lnSpc>
            </a:pPr>
            <a:r>
              <a:rPr lang="ja-JP" altLang="en-US" sz="2800"/>
              <a:t>イラストは全部で１０個製作。</a:t>
            </a:r>
            <a:endParaRPr kumimoji="1" lang="en-US" altLang="ja-JP" sz="2800" dirty="0"/>
          </a:p>
          <a:p>
            <a:pPr marL="0" indent="0">
              <a:lnSpc>
                <a:spcPct val="100000"/>
              </a:lnSpc>
              <a:buNone/>
            </a:pPr>
            <a:endParaRPr lang="en-US" altLang="ja-JP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47BEC7-8E25-A34F-B050-E13812C2A98D}"/>
              </a:ext>
            </a:extLst>
          </p:cNvPr>
          <p:cNvSpPr txBox="1"/>
          <p:nvPr/>
        </p:nvSpPr>
        <p:spPr>
          <a:xfrm>
            <a:off x="7914022" y="5878374"/>
            <a:ext cx="3708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8000">
                      <a:schemeClr val="accent2">
                        <a:lumMod val="20000"/>
                        <a:lumOff val="80000"/>
                      </a:schemeClr>
                    </a:gs>
                    <a:gs pos="71000">
                      <a:schemeClr val="accent2">
                        <a:lumMod val="40000"/>
                        <a:lumOff val="60000"/>
                      </a:schemeClr>
                    </a:gs>
                    <a:gs pos="84000">
                      <a:schemeClr val="accent2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1710990041 </a:t>
            </a:r>
            <a:r>
              <a:rPr kumimoji="1" lang="ja-JP" altLang="en-US" sz="28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8000">
                      <a:schemeClr val="accent2">
                        <a:lumMod val="20000"/>
                        <a:lumOff val="80000"/>
                      </a:schemeClr>
                    </a:gs>
                    <a:gs pos="71000">
                      <a:schemeClr val="accent2">
                        <a:lumMod val="40000"/>
                        <a:lumOff val="60000"/>
                      </a:schemeClr>
                    </a:gs>
                    <a:gs pos="84000">
                      <a:schemeClr val="accent2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野田将伍</a:t>
            </a:r>
          </a:p>
        </p:txBody>
      </p:sp>
    </p:spTree>
    <p:extLst>
      <p:ext uri="{BB962C8B-B14F-4D97-AF65-F5344CB8AC3E}">
        <p14:creationId xmlns:p14="http://schemas.microsoft.com/office/powerpoint/2010/main" val="335344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B741DB-D36E-7240-9EC6-2CEE0C3D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9764"/>
            <a:ext cx="4175759" cy="1478570"/>
          </a:xfrm>
        </p:spPr>
        <p:txBody>
          <a:bodyPr>
            <a:normAutofit fontScale="90000"/>
          </a:bodyPr>
          <a:lstStyle/>
          <a:p>
            <a:r>
              <a:rPr kumimoji="1" lang="ja-JP" altLang="en-US"/>
              <a:t>その他の漫画</a:t>
            </a:r>
            <a:br>
              <a:rPr kumimoji="1" lang="en-US" altLang="ja-JP" dirty="0"/>
            </a:br>
            <a:r>
              <a:rPr kumimoji="1" lang="ja-JP" altLang="en-US"/>
              <a:t>タイトル：会議室</a:t>
            </a:r>
            <a:br>
              <a:rPr kumimoji="1" lang="en-US" altLang="ja-JP" dirty="0"/>
            </a:br>
            <a:endParaRPr kumimoji="1" lang="ja-JP" altLang="en-US"/>
          </a:p>
        </p:txBody>
      </p:sp>
      <p:pic>
        <p:nvPicPr>
          <p:cNvPr id="5" name="コンテンツ プレースホルダー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262FF11-0597-A443-855F-4855A4B27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4193" y="634294"/>
            <a:ext cx="2728507" cy="1942166"/>
          </a:xfrm>
        </p:spPr>
      </p:pic>
      <p:pic>
        <p:nvPicPr>
          <p:cNvPr id="4" name="図 3" descr="図形&#10;&#10;自動的に生成された説明">
            <a:extLst>
              <a:ext uri="{FF2B5EF4-FFF2-40B4-BE49-F238E27FC236}">
                <a16:creationId xmlns:a16="http://schemas.microsoft.com/office/drawing/2014/main" id="{B6E1EA99-DD69-4541-8DFE-F78810A32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288" y="2748368"/>
            <a:ext cx="2751207" cy="1958325"/>
          </a:xfrm>
          <a:prstGeom prst="rect">
            <a:avLst/>
          </a:prstGeom>
        </p:spPr>
      </p:pic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1F55D30B-C9F4-904F-B906-1957B994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844" y="2751853"/>
            <a:ext cx="2751207" cy="1958324"/>
          </a:xfrm>
          <a:prstGeom prst="rect">
            <a:avLst/>
          </a:prstGeom>
        </p:spPr>
      </p:pic>
      <p:pic>
        <p:nvPicPr>
          <p:cNvPr id="9" name="図 8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A0B7F47B-BA79-524F-8E56-A297020A9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2748368"/>
            <a:ext cx="2751206" cy="1958324"/>
          </a:xfrm>
          <a:prstGeom prst="rect">
            <a:avLst/>
          </a:prstGeom>
        </p:spPr>
      </p:pic>
      <p:pic>
        <p:nvPicPr>
          <p:cNvPr id="11" name="図 10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1A309E8A-F985-3A4C-9014-5095952B2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287" y="4797220"/>
            <a:ext cx="2751207" cy="1958324"/>
          </a:xfrm>
          <a:prstGeom prst="rect">
            <a:avLst/>
          </a:prstGeom>
        </p:spPr>
      </p:pic>
      <p:pic>
        <p:nvPicPr>
          <p:cNvPr id="13" name="図 12" descr="図形&#10;&#10;中程度の精度で自動的に生成された説明">
            <a:extLst>
              <a:ext uri="{FF2B5EF4-FFF2-40B4-BE49-F238E27FC236}">
                <a16:creationId xmlns:a16="http://schemas.microsoft.com/office/drawing/2014/main" id="{9B9F29A8-F539-F948-819C-012AA8F39F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4781770"/>
            <a:ext cx="2751206" cy="1958323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1549A9F7-483F-B54A-8D4C-5E9B6C0293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2845" y="4812671"/>
            <a:ext cx="2751206" cy="195832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132802-9D6E-9F4C-84D3-AD1EE18E6A11}"/>
              </a:ext>
            </a:extLst>
          </p:cNvPr>
          <p:cNvSpPr txBox="1"/>
          <p:nvPr/>
        </p:nvSpPr>
        <p:spPr>
          <a:xfrm>
            <a:off x="530493" y="1495684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１コマ目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9FA3B6-DBA4-4A42-BA83-415C4B4027DB}"/>
              </a:ext>
            </a:extLst>
          </p:cNvPr>
          <p:cNvSpPr txBox="1"/>
          <p:nvPr/>
        </p:nvSpPr>
        <p:spPr>
          <a:xfrm>
            <a:off x="530492" y="3496697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２コマ目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686139-97C7-9544-85FA-15432AD7699D}"/>
              </a:ext>
            </a:extLst>
          </p:cNvPr>
          <p:cNvSpPr txBox="1"/>
          <p:nvPr/>
        </p:nvSpPr>
        <p:spPr>
          <a:xfrm>
            <a:off x="530492" y="5545549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３コマ目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12923CF-1145-E149-A97B-D9F13254EB9C}"/>
              </a:ext>
            </a:extLst>
          </p:cNvPr>
          <p:cNvCxnSpPr>
            <a:cxnSpLocks/>
          </p:cNvCxnSpPr>
          <p:nvPr/>
        </p:nvCxnSpPr>
        <p:spPr>
          <a:xfrm>
            <a:off x="2331720" y="2748368"/>
            <a:ext cx="9403080" cy="0"/>
          </a:xfrm>
          <a:prstGeom prst="line">
            <a:avLst/>
          </a:prstGeom>
          <a:ln w="444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55F641C-EA8C-8B43-8AC7-A2FA46555984}"/>
              </a:ext>
            </a:extLst>
          </p:cNvPr>
          <p:cNvCxnSpPr>
            <a:cxnSpLocks/>
          </p:cNvCxnSpPr>
          <p:nvPr/>
        </p:nvCxnSpPr>
        <p:spPr>
          <a:xfrm>
            <a:off x="2331720" y="4797220"/>
            <a:ext cx="9265920" cy="0"/>
          </a:xfrm>
          <a:prstGeom prst="line">
            <a:avLst/>
          </a:prstGeom>
          <a:ln w="444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408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B741DB-D36E-7240-9EC6-2CEE0C3D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9764"/>
            <a:ext cx="3977639" cy="1478570"/>
          </a:xfrm>
        </p:spPr>
        <p:txBody>
          <a:bodyPr>
            <a:normAutofit fontScale="90000"/>
          </a:bodyPr>
          <a:lstStyle/>
          <a:p>
            <a:r>
              <a:rPr kumimoji="1" lang="ja-JP" altLang="en-US"/>
              <a:t>その他の漫画</a:t>
            </a:r>
            <a:br>
              <a:rPr kumimoji="1" lang="en-US" altLang="ja-JP" dirty="0"/>
            </a:br>
            <a:r>
              <a:rPr lang="ja-JP" altLang="en-US"/>
              <a:t>タイトル：授業中</a:t>
            </a:r>
            <a:br>
              <a:rPr kumimoji="1" lang="en-US" altLang="ja-JP" dirty="0"/>
            </a:b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132802-9D6E-9F4C-84D3-AD1EE18E6A11}"/>
              </a:ext>
            </a:extLst>
          </p:cNvPr>
          <p:cNvSpPr txBox="1"/>
          <p:nvPr/>
        </p:nvSpPr>
        <p:spPr>
          <a:xfrm>
            <a:off x="530493" y="1495684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１コマ目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9FA3B6-DBA4-4A42-BA83-415C4B4027DB}"/>
              </a:ext>
            </a:extLst>
          </p:cNvPr>
          <p:cNvSpPr txBox="1"/>
          <p:nvPr/>
        </p:nvSpPr>
        <p:spPr>
          <a:xfrm>
            <a:off x="530492" y="3496697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２コマ目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686139-97C7-9544-85FA-15432AD7699D}"/>
              </a:ext>
            </a:extLst>
          </p:cNvPr>
          <p:cNvSpPr txBox="1"/>
          <p:nvPr/>
        </p:nvSpPr>
        <p:spPr>
          <a:xfrm>
            <a:off x="530492" y="5545549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３コマ目</a:t>
            </a:r>
          </a:p>
        </p:txBody>
      </p:sp>
      <p:pic>
        <p:nvPicPr>
          <p:cNvPr id="10" name="図 9" descr="図形&#10;&#10;自動的に生成された説明">
            <a:extLst>
              <a:ext uri="{FF2B5EF4-FFF2-40B4-BE49-F238E27FC236}">
                <a16:creationId xmlns:a16="http://schemas.microsoft.com/office/drawing/2014/main" id="{2B43A969-D8FF-0F40-AE0C-CE7CDEB8F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552" y="2781754"/>
            <a:ext cx="2671791" cy="1901795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07745B19-3C57-D845-908E-296B25859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296" y="2773251"/>
            <a:ext cx="2671790" cy="1901794"/>
          </a:xfrm>
          <a:prstGeom prst="rect">
            <a:avLst/>
          </a:prstGeom>
        </p:spPr>
      </p:pic>
      <p:pic>
        <p:nvPicPr>
          <p:cNvPr id="20" name="図 19" descr="図形, 四角形&#10;&#10;自動的に生成された説明">
            <a:extLst>
              <a:ext uri="{FF2B5EF4-FFF2-40B4-BE49-F238E27FC236}">
                <a16:creationId xmlns:a16="http://schemas.microsoft.com/office/drawing/2014/main" id="{FE82FC34-D8D1-564F-877A-FBC266C56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552" y="616945"/>
            <a:ext cx="2671789" cy="1901794"/>
          </a:xfrm>
          <a:prstGeom prst="rect">
            <a:avLst/>
          </a:prstGeom>
        </p:spPr>
      </p:pic>
      <p:pic>
        <p:nvPicPr>
          <p:cNvPr id="22" name="図 21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D95BFC01-E699-DF41-8E05-59148D8AE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5809" y="2773250"/>
            <a:ext cx="2671791" cy="1901795"/>
          </a:xfrm>
          <a:prstGeom prst="rect">
            <a:avLst/>
          </a:prstGeom>
        </p:spPr>
      </p:pic>
      <p:pic>
        <p:nvPicPr>
          <p:cNvPr id="24" name="図 23" descr="文字と絵が描かれた絵&#10;&#10;中程度の精度で自動的に生成された説明">
            <a:extLst>
              <a:ext uri="{FF2B5EF4-FFF2-40B4-BE49-F238E27FC236}">
                <a16:creationId xmlns:a16="http://schemas.microsoft.com/office/drawing/2014/main" id="{19D468F0-00FD-E946-AC11-A638A337F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186" y="4782565"/>
            <a:ext cx="2671788" cy="190179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51ED08F-D23F-2E4A-9FAF-AE232A7A0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555" y="4782565"/>
            <a:ext cx="2671788" cy="1901794"/>
          </a:xfrm>
          <a:prstGeom prst="rect">
            <a:avLst/>
          </a:prstGeom>
        </p:spPr>
      </p:pic>
      <p:pic>
        <p:nvPicPr>
          <p:cNvPr id="28" name="図 27" descr="図形&#10;&#10;低い精度で自動的に生成された説明">
            <a:extLst>
              <a:ext uri="{FF2B5EF4-FFF2-40B4-BE49-F238E27FC236}">
                <a16:creationId xmlns:a16="http://schemas.microsoft.com/office/drawing/2014/main" id="{F39A7092-2718-1242-A51E-3EC158AA53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5809" y="4782566"/>
            <a:ext cx="2671789" cy="1901794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FD3DDE-0C97-7D41-9DE5-AA7BD45BCC66}"/>
              </a:ext>
            </a:extLst>
          </p:cNvPr>
          <p:cNvCxnSpPr>
            <a:cxnSpLocks/>
          </p:cNvCxnSpPr>
          <p:nvPr/>
        </p:nvCxnSpPr>
        <p:spPr>
          <a:xfrm>
            <a:off x="2362200" y="2584867"/>
            <a:ext cx="9403080" cy="0"/>
          </a:xfrm>
          <a:prstGeom prst="line">
            <a:avLst/>
          </a:prstGeom>
          <a:ln w="444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87206C4-D2F6-1A44-B570-AA5457E9EB46}"/>
              </a:ext>
            </a:extLst>
          </p:cNvPr>
          <p:cNvCxnSpPr>
            <a:cxnSpLocks/>
          </p:cNvCxnSpPr>
          <p:nvPr/>
        </p:nvCxnSpPr>
        <p:spPr>
          <a:xfrm>
            <a:off x="2362200" y="4756954"/>
            <a:ext cx="9403080" cy="0"/>
          </a:xfrm>
          <a:prstGeom prst="line">
            <a:avLst/>
          </a:prstGeom>
          <a:ln w="444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4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B741DB-D36E-7240-9EC6-2CEE0C3D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9764"/>
            <a:ext cx="3154679" cy="1478570"/>
          </a:xfrm>
        </p:spPr>
        <p:txBody>
          <a:bodyPr/>
          <a:lstStyle/>
          <a:p>
            <a:r>
              <a:rPr kumimoji="1" lang="ja-JP" altLang="en-US"/>
              <a:t>その他の漫画</a:t>
            </a:r>
            <a:br>
              <a:rPr kumimoji="1" lang="en-US" altLang="ja-JP" dirty="0"/>
            </a:br>
            <a:r>
              <a:rPr kumimoji="1" lang="ja-JP" altLang="en-US"/>
              <a:t>タイトル：仕事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132802-9D6E-9F4C-84D3-AD1EE18E6A11}"/>
              </a:ext>
            </a:extLst>
          </p:cNvPr>
          <p:cNvSpPr txBox="1"/>
          <p:nvPr/>
        </p:nvSpPr>
        <p:spPr>
          <a:xfrm>
            <a:off x="530493" y="1495684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１コマ目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9FA3B6-DBA4-4A42-BA83-415C4B4027DB}"/>
              </a:ext>
            </a:extLst>
          </p:cNvPr>
          <p:cNvSpPr txBox="1"/>
          <p:nvPr/>
        </p:nvSpPr>
        <p:spPr>
          <a:xfrm>
            <a:off x="530492" y="3496697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２コマ目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686139-97C7-9544-85FA-15432AD7699D}"/>
              </a:ext>
            </a:extLst>
          </p:cNvPr>
          <p:cNvSpPr txBox="1"/>
          <p:nvPr/>
        </p:nvSpPr>
        <p:spPr>
          <a:xfrm>
            <a:off x="530492" y="5545549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３コマ目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FD3DDE-0C97-7D41-9DE5-AA7BD45BCC66}"/>
              </a:ext>
            </a:extLst>
          </p:cNvPr>
          <p:cNvCxnSpPr>
            <a:cxnSpLocks/>
          </p:cNvCxnSpPr>
          <p:nvPr/>
        </p:nvCxnSpPr>
        <p:spPr>
          <a:xfrm>
            <a:off x="2362200" y="2584867"/>
            <a:ext cx="9403080" cy="0"/>
          </a:xfrm>
          <a:prstGeom prst="line">
            <a:avLst/>
          </a:prstGeom>
          <a:ln w="444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87206C4-D2F6-1A44-B570-AA5457E9EB46}"/>
              </a:ext>
            </a:extLst>
          </p:cNvPr>
          <p:cNvCxnSpPr>
            <a:cxnSpLocks/>
          </p:cNvCxnSpPr>
          <p:nvPr/>
        </p:nvCxnSpPr>
        <p:spPr>
          <a:xfrm>
            <a:off x="2362200" y="4756954"/>
            <a:ext cx="9403080" cy="0"/>
          </a:xfrm>
          <a:prstGeom prst="line">
            <a:avLst/>
          </a:prstGeom>
          <a:ln w="444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37467093-013E-9F44-BC4F-8BB017577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05290"/>
            <a:ext cx="2709815" cy="1928861"/>
          </a:xfrm>
          <a:prstGeom prst="rect">
            <a:avLst/>
          </a:prstGeom>
        </p:spPr>
      </p:pic>
      <p:pic>
        <p:nvPicPr>
          <p:cNvPr id="6" name="図 5" descr="図形&#10;&#10;自動的に生成された説明">
            <a:extLst>
              <a:ext uri="{FF2B5EF4-FFF2-40B4-BE49-F238E27FC236}">
                <a16:creationId xmlns:a16="http://schemas.microsoft.com/office/drawing/2014/main" id="{96B67082-58AE-DE4D-A59D-BD3D15547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98846"/>
            <a:ext cx="2803822" cy="1995776"/>
          </a:xfrm>
          <a:prstGeom prst="rect">
            <a:avLst/>
          </a:prstGeom>
        </p:spPr>
      </p:pic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4A6C02E9-64A1-1041-94BB-D26CA47E9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41" y="2709792"/>
            <a:ext cx="2803822" cy="19957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0617A6-39C3-0C49-BA66-17081719D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360" y="2698847"/>
            <a:ext cx="2803822" cy="1995776"/>
          </a:xfrm>
          <a:prstGeom prst="rect">
            <a:avLst/>
          </a:prstGeom>
        </p:spPr>
      </p:pic>
      <p:pic>
        <p:nvPicPr>
          <p:cNvPr id="13" name="図 12" descr="図形&#10;&#10;中程度の精度で自動的に生成された説明">
            <a:extLst>
              <a:ext uri="{FF2B5EF4-FFF2-40B4-BE49-F238E27FC236}">
                <a16:creationId xmlns:a16="http://schemas.microsoft.com/office/drawing/2014/main" id="{D1C995CC-10A7-1A4B-AA16-EB76ADED9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1457" y="4843361"/>
            <a:ext cx="2803823" cy="1995777"/>
          </a:xfrm>
          <a:prstGeom prst="rect">
            <a:avLst/>
          </a:prstGeom>
        </p:spPr>
      </p:pic>
      <p:pic>
        <p:nvPicPr>
          <p:cNvPr id="19" name="図 18" descr="図形, 円&#10;&#10;自動的に生成された説明">
            <a:extLst>
              <a:ext uri="{FF2B5EF4-FFF2-40B4-BE49-F238E27FC236}">
                <a16:creationId xmlns:a16="http://schemas.microsoft.com/office/drawing/2014/main" id="{2F2077B5-CFD7-594D-B0E8-EE2B98D80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843360"/>
            <a:ext cx="2803823" cy="1995777"/>
          </a:xfrm>
          <a:prstGeom prst="rect">
            <a:avLst/>
          </a:prstGeom>
        </p:spPr>
      </p:pic>
      <p:pic>
        <p:nvPicPr>
          <p:cNvPr id="23" name="図 22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87C0B076-1854-6E45-8B9E-54A6DF5A78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5640" y="4843361"/>
            <a:ext cx="2803823" cy="19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7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AB9F1-EBDB-E948-86CF-6D214B2B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/>
              <a:t>研究のキーワード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BEF5DE-E9F6-0748-B4AB-791C9CB7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ja-JP" altLang="en-US" sz="3200"/>
              <a:t>認知行動療法</a:t>
            </a:r>
            <a:endParaRPr lang="en-US" altLang="ja-JP" sz="3200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kumimoji="1" lang="ja-JP" altLang="en-US" sz="3200"/>
              <a:t>認知の偏り</a:t>
            </a:r>
            <a:endParaRPr kumimoji="1" lang="en-US" altLang="ja-JP" sz="3200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ja-JP" altLang="en-US" sz="3200"/>
              <a:t>プルチックの感情の輪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054389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B741DB-D36E-7240-9EC6-2CEE0C3D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9764"/>
            <a:ext cx="3154679" cy="1478570"/>
          </a:xfrm>
        </p:spPr>
        <p:txBody>
          <a:bodyPr>
            <a:normAutofit/>
          </a:bodyPr>
          <a:lstStyle/>
          <a:p>
            <a:r>
              <a:rPr kumimoji="1" lang="ja-JP" altLang="en-US"/>
              <a:t>その他の漫画</a:t>
            </a:r>
            <a:br>
              <a:rPr kumimoji="1" lang="en-US" altLang="ja-JP" dirty="0"/>
            </a:br>
            <a:r>
              <a:rPr kumimoji="1" lang="ja-JP" altLang="en-US"/>
              <a:t>タイトル：</a:t>
            </a:r>
            <a:r>
              <a:rPr lang="ja-JP" altLang="en-US"/>
              <a:t>花瓶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132802-9D6E-9F4C-84D3-AD1EE18E6A11}"/>
              </a:ext>
            </a:extLst>
          </p:cNvPr>
          <p:cNvSpPr txBox="1"/>
          <p:nvPr/>
        </p:nvSpPr>
        <p:spPr>
          <a:xfrm>
            <a:off x="530493" y="1495684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１コマ目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9FA3B6-DBA4-4A42-BA83-415C4B4027DB}"/>
              </a:ext>
            </a:extLst>
          </p:cNvPr>
          <p:cNvSpPr txBox="1"/>
          <p:nvPr/>
        </p:nvSpPr>
        <p:spPr>
          <a:xfrm>
            <a:off x="530492" y="3496697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２コマ目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686139-97C7-9544-85FA-15432AD7699D}"/>
              </a:ext>
            </a:extLst>
          </p:cNvPr>
          <p:cNvSpPr txBox="1"/>
          <p:nvPr/>
        </p:nvSpPr>
        <p:spPr>
          <a:xfrm>
            <a:off x="530492" y="5545549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３コマ目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FFD3DDE-0C97-7D41-9DE5-AA7BD45BCC66}"/>
              </a:ext>
            </a:extLst>
          </p:cNvPr>
          <p:cNvCxnSpPr>
            <a:cxnSpLocks/>
          </p:cNvCxnSpPr>
          <p:nvPr/>
        </p:nvCxnSpPr>
        <p:spPr>
          <a:xfrm>
            <a:off x="2362200" y="2584867"/>
            <a:ext cx="9403080" cy="0"/>
          </a:xfrm>
          <a:prstGeom prst="line">
            <a:avLst/>
          </a:prstGeom>
          <a:ln w="444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87206C4-D2F6-1A44-B570-AA5457E9EB46}"/>
              </a:ext>
            </a:extLst>
          </p:cNvPr>
          <p:cNvCxnSpPr>
            <a:cxnSpLocks/>
          </p:cNvCxnSpPr>
          <p:nvPr/>
        </p:nvCxnSpPr>
        <p:spPr>
          <a:xfrm>
            <a:off x="2362200" y="4756954"/>
            <a:ext cx="9403080" cy="0"/>
          </a:xfrm>
          <a:prstGeom prst="line">
            <a:avLst/>
          </a:prstGeom>
          <a:ln w="444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0A235DCB-DAB3-884E-969C-C53498FA8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679" y="479660"/>
            <a:ext cx="2857930" cy="2034291"/>
          </a:xfrm>
          <a:prstGeom prst="rect">
            <a:avLst/>
          </a:prstGeom>
        </p:spPr>
      </p:pic>
      <p:pic>
        <p:nvPicPr>
          <p:cNvPr id="9" name="図 8" descr="QR コード が含まれている画像&#10;&#10;自動的に生成された説明">
            <a:extLst>
              <a:ext uri="{FF2B5EF4-FFF2-40B4-BE49-F238E27FC236}">
                <a16:creationId xmlns:a16="http://schemas.microsoft.com/office/drawing/2014/main" id="{154D4EE8-9E50-644D-87CE-D48D3046F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510" y="2651746"/>
            <a:ext cx="2857930" cy="2034291"/>
          </a:xfrm>
          <a:prstGeom prst="rect">
            <a:avLst/>
          </a:prstGeom>
        </p:spPr>
      </p:pic>
      <p:pic>
        <p:nvPicPr>
          <p:cNvPr id="12" name="図 11" descr="QR コード が含まれている画像&#10;&#10;自動的に生成された説明">
            <a:extLst>
              <a:ext uri="{FF2B5EF4-FFF2-40B4-BE49-F238E27FC236}">
                <a16:creationId xmlns:a16="http://schemas.microsoft.com/office/drawing/2014/main" id="{D2C08032-8238-5241-9408-C9776D119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79" y="2655784"/>
            <a:ext cx="2857930" cy="2034291"/>
          </a:xfrm>
          <a:prstGeom prst="rect">
            <a:avLst/>
          </a:prstGeom>
        </p:spPr>
      </p:pic>
      <p:pic>
        <p:nvPicPr>
          <p:cNvPr id="15" name="図 14" descr="QR コード が含まれている画像&#10;&#10;自動的に生成された説明">
            <a:extLst>
              <a:ext uri="{FF2B5EF4-FFF2-40B4-BE49-F238E27FC236}">
                <a16:creationId xmlns:a16="http://schemas.microsoft.com/office/drawing/2014/main" id="{9FD073AF-FB9F-944C-8427-361A2E059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848" y="2651746"/>
            <a:ext cx="2857930" cy="2034291"/>
          </a:xfrm>
          <a:prstGeom prst="rect">
            <a:avLst/>
          </a:prstGeom>
        </p:spPr>
      </p:pic>
      <p:pic>
        <p:nvPicPr>
          <p:cNvPr id="21" name="図 20" descr="図形&#10;&#10;自動的に生成された説明">
            <a:extLst>
              <a:ext uri="{FF2B5EF4-FFF2-40B4-BE49-F238E27FC236}">
                <a16:creationId xmlns:a16="http://schemas.microsoft.com/office/drawing/2014/main" id="{4DDA8813-CC46-2D47-AE79-3DD314E64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6350" y="4823708"/>
            <a:ext cx="2857932" cy="2034292"/>
          </a:xfrm>
          <a:prstGeom prst="rect">
            <a:avLst/>
          </a:prstGeom>
        </p:spPr>
      </p:pic>
      <p:pic>
        <p:nvPicPr>
          <p:cNvPr id="24" name="図 23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CA48411D-F033-F94F-A0FD-F851842C1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6930" y="4823708"/>
            <a:ext cx="2857932" cy="2034292"/>
          </a:xfrm>
          <a:prstGeom prst="rect">
            <a:avLst/>
          </a:prstGeom>
        </p:spPr>
      </p:pic>
      <p:pic>
        <p:nvPicPr>
          <p:cNvPr id="26" name="図 25" descr="図形, 円&#10;&#10;自動的に生成された説明">
            <a:extLst>
              <a:ext uri="{FF2B5EF4-FFF2-40B4-BE49-F238E27FC236}">
                <a16:creationId xmlns:a16="http://schemas.microsoft.com/office/drawing/2014/main" id="{56B0CD66-C562-164A-B12E-61C1C31E64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7510" y="4823708"/>
            <a:ext cx="2857932" cy="20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8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9BC0915-5DAE-304B-B8E3-3AF0379A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ja-JP" altLang="en-US" sz="3200"/>
              <a:t>製作</a:t>
            </a:r>
            <a:r>
              <a:rPr kumimoji="1" lang="ja-JP" altLang="en-US" sz="3200"/>
              <a:t>した３コマ漫画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E4C43F56-DBE9-41C8-84D1-FCE162D4F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１コマ目</a:t>
            </a:r>
          </a:p>
          <a:p>
            <a:pPr marL="0" indent="0">
              <a:buNone/>
            </a:pPr>
            <a:r>
              <a:rPr lang="en-US" dirty="0"/>
              <a:t>あなたが車で走っていると、</a:t>
            </a:r>
          </a:p>
          <a:p>
            <a:pPr marL="0" indent="0">
              <a:buNone/>
            </a:pPr>
            <a:r>
              <a:rPr lang="en-US" dirty="0"/>
              <a:t>ものすごいスピードで追い抜かしていく車がいました。</a:t>
            </a:r>
          </a:p>
        </p:txBody>
      </p:sp>
      <p:pic>
        <p:nvPicPr>
          <p:cNvPr id="5" name="コンテンツ プレースホルダー 4" descr="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3F1AE345-1277-564D-92D2-E4BEA79A9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88386"/>
            <a:ext cx="5456279" cy="545627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83154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FDA42C-DC44-4B7E-BAFB-D430634F9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２コマ目</a:t>
            </a:r>
          </a:p>
          <a:p>
            <a:pPr marL="0" indent="0">
              <a:buNone/>
            </a:pPr>
            <a:r>
              <a:rPr lang="en-US" dirty="0"/>
              <a:t>ここにはあなたの認知が入ります。</a:t>
            </a:r>
          </a:p>
          <a:p>
            <a:pPr marL="0" indent="0">
              <a:buNone/>
            </a:pPr>
            <a:r>
              <a:rPr lang="en-US" dirty="0"/>
              <a:t>どのような認知をするか考えてみてください。</a:t>
            </a:r>
          </a:p>
        </p:txBody>
      </p:sp>
      <p:pic>
        <p:nvPicPr>
          <p:cNvPr id="5" name="コンテンツ プレースホルダー 4" descr="図形&#10;&#10;自動的に生成された説明">
            <a:extLst>
              <a:ext uri="{FF2B5EF4-FFF2-40B4-BE49-F238E27FC236}">
                <a16:creationId xmlns:a16="http://schemas.microsoft.com/office/drawing/2014/main" id="{C62C231C-B383-1C4C-B212-8F09C2644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88386"/>
            <a:ext cx="5456279" cy="545627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32827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74A387D6-B495-41A5-AAC2-5993DA48F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３コマ目</a:t>
            </a:r>
          </a:p>
          <a:p>
            <a:pPr marL="0" indent="0">
              <a:buNone/>
            </a:pPr>
            <a:r>
              <a:rPr lang="en-US" dirty="0"/>
              <a:t>最後は感情です。あなたはどんな感情になりましたか？</a:t>
            </a:r>
          </a:p>
          <a:p>
            <a:pPr marL="0" indent="0">
              <a:buNone/>
            </a:pPr>
            <a:r>
              <a:rPr lang="en-US" altLang="ja-JP" dirty="0"/>
              <a:t>不安？</a:t>
            </a:r>
            <a:r>
              <a:rPr lang="en-US" dirty="0"/>
              <a:t>怒り？</a:t>
            </a:r>
          </a:p>
          <a:p>
            <a:pPr marL="0" indent="0">
              <a:buNone/>
            </a:pPr>
            <a:r>
              <a:rPr lang="en-US" dirty="0"/>
              <a:t>その感情はどんな経緯によるもの？</a:t>
            </a:r>
          </a:p>
        </p:txBody>
      </p:sp>
      <p:pic>
        <p:nvPicPr>
          <p:cNvPr id="8" name="コンテンツ プレースホルダー 7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23E35ACB-91AA-954F-9205-1BB729753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8"/>
          <a:stretch/>
        </p:blipFill>
        <p:spPr>
          <a:xfrm>
            <a:off x="7619998" y="780235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コンテンツ プレースホルダー 4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9D828290-53D6-F54E-9F4F-1B92F37696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38"/>
          <a:stretch/>
        </p:blipFill>
        <p:spPr>
          <a:xfrm>
            <a:off x="7619998" y="3282697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77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5190F2-464F-FB46-87D3-0C207D57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>
                <a:latin typeface="HGPMinchoE" panose="02020900000000000000" pitchFamily="18" charset="-128"/>
                <a:ea typeface="HGPMinchoE" panose="02020900000000000000" pitchFamily="18" charset="-128"/>
              </a:rPr>
              <a:t>目的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C4D00C85-6EBB-CE4F-BAC0-239A8119A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871898"/>
              </p:ext>
            </p:extLst>
          </p:nvPr>
        </p:nvGraphicFramePr>
        <p:xfrm>
          <a:off x="636104" y="1618024"/>
          <a:ext cx="11297478" cy="487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角丸四角形 5">
            <a:extLst>
              <a:ext uri="{FF2B5EF4-FFF2-40B4-BE49-F238E27FC236}">
                <a16:creationId xmlns:a16="http://schemas.microsoft.com/office/drawing/2014/main" id="{74773D2A-BD0B-504F-B7F6-9967D224B509}"/>
              </a:ext>
            </a:extLst>
          </p:cNvPr>
          <p:cNvSpPr/>
          <p:nvPr/>
        </p:nvSpPr>
        <p:spPr>
          <a:xfrm>
            <a:off x="4318933" y="2017045"/>
            <a:ext cx="2495909" cy="1118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>
                <a:solidFill>
                  <a:schemeClr val="tx1"/>
                </a:solidFill>
              </a:rPr>
              <a:t>変える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817B3603-ACE6-0A46-9F27-615EA0B4359D}"/>
              </a:ext>
            </a:extLst>
          </p:cNvPr>
          <p:cNvSpPr/>
          <p:nvPr/>
        </p:nvSpPr>
        <p:spPr>
          <a:xfrm>
            <a:off x="8634394" y="4992644"/>
            <a:ext cx="3186545" cy="1217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chemeClr val="tx1"/>
                </a:solidFill>
              </a:rPr>
              <a:t>コントロール</a:t>
            </a:r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943CC93B-21FF-0845-B250-D31DA5B8B041}"/>
              </a:ext>
            </a:extLst>
          </p:cNvPr>
          <p:cNvSpPr/>
          <p:nvPr/>
        </p:nvSpPr>
        <p:spPr>
          <a:xfrm>
            <a:off x="3717236" y="3762244"/>
            <a:ext cx="601698" cy="586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58C93614-463D-6846-AD48-D980E9796F76}"/>
              </a:ext>
            </a:extLst>
          </p:cNvPr>
          <p:cNvSpPr/>
          <p:nvPr/>
        </p:nvSpPr>
        <p:spPr>
          <a:xfrm>
            <a:off x="7748270" y="3798577"/>
            <a:ext cx="640356" cy="586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3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75000"/>
              </a:schemeClr>
            </a:gs>
            <a:gs pos="100000">
              <a:schemeClr val="tx2">
                <a:lumMod val="75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6" name="Rectangle 65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79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0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1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89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91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0896B94-A9E5-C240-8DFE-D32A5421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1367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>
                <a:solidFill>
                  <a:srgbClr val="FFFFFF"/>
                </a:solidFill>
              </a:rPr>
              <a:t>認知行動療法</a:t>
            </a:r>
            <a:br>
              <a:rPr kumimoji="1" lang="en-US" altLang="ja-JP" sz="3000" dirty="0">
                <a:solidFill>
                  <a:srgbClr val="FFFFFF"/>
                </a:solidFill>
              </a:rPr>
            </a:br>
            <a:r>
              <a:rPr kumimoji="1" lang="ja-JP" altLang="en-US" sz="3000">
                <a:solidFill>
                  <a:srgbClr val="FFFFFF"/>
                </a:solidFill>
              </a:rPr>
              <a:t>（</a:t>
            </a:r>
            <a:r>
              <a:rPr kumimoji="1" lang="en-US" altLang="ja-JP" sz="3000" dirty="0">
                <a:solidFill>
                  <a:srgbClr val="FFFFFF"/>
                </a:solidFill>
              </a:rPr>
              <a:t>CBT</a:t>
            </a:r>
            <a:r>
              <a:rPr kumimoji="1" lang="ja-JP" altLang="en-US" sz="3000">
                <a:solidFill>
                  <a:srgbClr val="FFFFFF"/>
                </a:solidFill>
              </a:rPr>
              <a:t>：</a:t>
            </a:r>
            <a:r>
              <a:rPr lang="en" altLang="ja-JP" cap="none" dirty="0">
                <a:solidFill>
                  <a:schemeClr val="bg1"/>
                </a:solidFill>
              </a:rPr>
              <a:t>Cognitive Behavior Therapy </a:t>
            </a:r>
            <a:r>
              <a:rPr kumimoji="1" lang="ja-JP" altLang="en-US" sz="3000">
                <a:solidFill>
                  <a:srgbClr val="FFFFFF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137566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>
            <a:extLst>
              <a:ext uri="{FF2B5EF4-FFF2-40B4-BE49-F238E27FC236}">
                <a16:creationId xmlns:a16="http://schemas.microsoft.com/office/drawing/2014/main" id="{E3DD7C3A-F7A6-F74F-9E6A-F150031BC727}"/>
              </a:ext>
            </a:extLst>
          </p:cNvPr>
          <p:cNvSpPr/>
          <p:nvPr/>
        </p:nvSpPr>
        <p:spPr>
          <a:xfrm>
            <a:off x="1532465" y="1721181"/>
            <a:ext cx="2726268" cy="1552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認知療法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C8EE8A7-94DD-D641-9FA3-BC2D5051F458}"/>
              </a:ext>
            </a:extLst>
          </p:cNvPr>
          <p:cNvCxnSpPr>
            <a:cxnSpLocks/>
          </p:cNvCxnSpPr>
          <p:nvPr/>
        </p:nvCxnSpPr>
        <p:spPr>
          <a:xfrm>
            <a:off x="4470400" y="2497667"/>
            <a:ext cx="2082800" cy="931333"/>
          </a:xfrm>
          <a:prstGeom prst="straightConnector1">
            <a:avLst/>
          </a:prstGeom>
          <a:ln w="76200">
            <a:tailEnd type="triangle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F59DA45-DCCE-0E43-BB6B-21263D772849}"/>
              </a:ext>
            </a:extLst>
          </p:cNvPr>
          <p:cNvCxnSpPr>
            <a:cxnSpLocks/>
          </p:cNvCxnSpPr>
          <p:nvPr/>
        </p:nvCxnSpPr>
        <p:spPr>
          <a:xfrm flipV="1">
            <a:off x="4470400" y="3539066"/>
            <a:ext cx="2082800" cy="766895"/>
          </a:xfrm>
          <a:prstGeom prst="straightConnector1">
            <a:avLst/>
          </a:prstGeom>
          <a:ln w="76200">
            <a:tailEnd type="triangle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>
            <a:extLst>
              <a:ext uri="{FF2B5EF4-FFF2-40B4-BE49-F238E27FC236}">
                <a16:creationId xmlns:a16="http://schemas.microsoft.com/office/drawing/2014/main" id="{B88A9876-154F-B243-8274-ACCFD901BD9F}"/>
              </a:ext>
            </a:extLst>
          </p:cNvPr>
          <p:cNvSpPr/>
          <p:nvPr/>
        </p:nvSpPr>
        <p:spPr>
          <a:xfrm>
            <a:off x="6773333" y="2286000"/>
            <a:ext cx="4250267" cy="2506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認知行動療法</a:t>
            </a: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1C4041E1-1FE8-DC40-86FF-C546FA33C639}"/>
              </a:ext>
            </a:extLst>
          </p:cNvPr>
          <p:cNvSpPr/>
          <p:nvPr/>
        </p:nvSpPr>
        <p:spPr>
          <a:xfrm>
            <a:off x="1532465" y="3539066"/>
            <a:ext cx="2726268" cy="1552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行動療法</a:t>
            </a:r>
          </a:p>
        </p:txBody>
      </p:sp>
    </p:spTree>
    <p:extLst>
      <p:ext uri="{BB962C8B-B14F-4D97-AF65-F5344CB8AC3E}">
        <p14:creationId xmlns:p14="http://schemas.microsoft.com/office/powerpoint/2010/main" val="40769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178633-CBF9-6544-AFC1-641F2D59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kumimoji="1" lang="ja-JP" altLang="en-US"/>
              <a:t>認知の</a:t>
            </a:r>
            <a:r>
              <a:rPr lang="ja-JP" altLang="en-US"/>
              <a:t>偏り　１０項目</a:t>
            </a:r>
            <a:endParaRPr kumimoji="1" lang="ja-JP" altLang="en-US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697EE9C9-25BE-4CF8-858F-935972952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398380"/>
              </p:ext>
            </p:extLst>
          </p:nvPr>
        </p:nvGraphicFramePr>
        <p:xfrm>
          <a:off x="860612" y="1764254"/>
          <a:ext cx="11192843" cy="4921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FFAF63-658F-944C-957F-8178D59FE7B2}"/>
              </a:ext>
            </a:extLst>
          </p:cNvPr>
          <p:cNvSpPr txBox="1"/>
          <p:nvPr/>
        </p:nvSpPr>
        <p:spPr>
          <a:xfrm>
            <a:off x="9540240" y="5314728"/>
            <a:ext cx="25132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/>
              <a:t>アーロン・ベック</a:t>
            </a:r>
            <a:endParaRPr lang="en-US" altLang="ja-JP" sz="2000" b="1" dirty="0"/>
          </a:p>
          <a:p>
            <a:r>
              <a:rPr lang="en" altLang="ja-JP" sz="2000" dirty="0"/>
              <a:t>Aaron Temkin Beck</a:t>
            </a:r>
          </a:p>
          <a:p>
            <a:r>
              <a:rPr lang="ja-JP" altLang="en-US"/>
              <a:t>デビッド・</a:t>
            </a:r>
            <a:r>
              <a:rPr lang="en" altLang="ja-JP" dirty="0"/>
              <a:t>D.</a:t>
            </a:r>
            <a:r>
              <a:rPr lang="ja-JP" altLang="en-US"/>
              <a:t>バーンズ</a:t>
            </a:r>
            <a:endParaRPr lang="en-US" altLang="ja-JP" dirty="0"/>
          </a:p>
          <a:p>
            <a:r>
              <a:rPr lang="en-US" altLang="ja-JP" dirty="0"/>
              <a:t> </a:t>
            </a:r>
            <a:r>
              <a:rPr lang="en" altLang="ja-JP" dirty="0"/>
              <a:t>David D. Burns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344093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回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回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{1021F816-7B83-0F4D-92B3-7DD07DB46F54}tf10001122</Template>
  <TotalTime>9706</TotalTime>
  <Words>312</Words>
  <Application>Microsoft Macintosh PowerPoint</Application>
  <PresentationFormat>ワイド画面</PresentationFormat>
  <Paragraphs>88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HGPMinchoE</vt:lpstr>
      <vt:lpstr>ACADEMY ENGRAVED LET PLAIN:1.0</vt:lpstr>
      <vt:lpstr>Arial</vt:lpstr>
      <vt:lpstr>Tw Cen MT</vt:lpstr>
      <vt:lpstr>Wingdings</vt:lpstr>
      <vt:lpstr>回路</vt:lpstr>
      <vt:lpstr>認知行動療法３コマ漫画</vt:lpstr>
      <vt:lpstr>研究のキーワード</vt:lpstr>
      <vt:lpstr>製作した３コマ漫画</vt:lpstr>
      <vt:lpstr>PowerPoint プレゼンテーション</vt:lpstr>
      <vt:lpstr>PowerPoint プレゼンテーション</vt:lpstr>
      <vt:lpstr>目的</vt:lpstr>
      <vt:lpstr>認知行動療法 （CBT：Cognitive Behavior Therapy ）</vt:lpstr>
      <vt:lpstr>PowerPoint プレゼンテーション</vt:lpstr>
      <vt:lpstr>認知の偏り　１０項目</vt:lpstr>
      <vt:lpstr>プルチックの 感情の輪</vt:lpstr>
      <vt:lpstr>３コマ漫画のフレームワーク</vt:lpstr>
      <vt:lpstr>改めて３コマ漫画を見てみよう</vt:lpstr>
      <vt:lpstr>１コマ目 出来事</vt:lpstr>
      <vt:lpstr>２コマ目 認知（深読み）</vt:lpstr>
      <vt:lpstr>３コマ目 感情</vt:lpstr>
      <vt:lpstr>まとめ ＆質疑応答</vt:lpstr>
      <vt:lpstr>その他の漫画 タイトル：会議室 </vt:lpstr>
      <vt:lpstr>その他の漫画 タイトル：授業中 </vt:lpstr>
      <vt:lpstr>その他の漫画 タイトル：仕事</vt:lpstr>
      <vt:lpstr>その他の漫画 タイトル：花瓶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認知行動療法３コマ漫画</dc:title>
  <dc:creator>野田将伍</dc:creator>
  <cp:lastModifiedBy>野田将伍</cp:lastModifiedBy>
  <cp:revision>19</cp:revision>
  <dcterms:created xsi:type="dcterms:W3CDTF">2022-02-08T07:34:35Z</dcterms:created>
  <dcterms:modified xsi:type="dcterms:W3CDTF">2022-02-15T06:51:08Z</dcterms:modified>
</cp:coreProperties>
</file>