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0" r:id="rId4"/>
    <p:sldId id="264" r:id="rId5"/>
    <p:sldId id="265" r:id="rId6"/>
    <p:sldId id="261" r:id="rId7"/>
    <p:sldId id="266" r:id="rId8"/>
    <p:sldId id="267" r:id="rId9"/>
    <p:sldId id="268" r:id="rId10"/>
    <p:sldId id="262" r:id="rId11"/>
    <p:sldId id="269" r:id="rId12"/>
    <p:sldId id="270" r:id="rId13"/>
    <p:sldId id="271" r:id="rId14"/>
    <p:sldId id="263" r:id="rId15"/>
    <p:sldId id="273" r:id="rId16"/>
    <p:sldId id="274" r:id="rId17"/>
    <p:sldId id="272" r:id="rId18"/>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9B016FD-5385-4E1D-89B9-D8939F2BAE86}" v="15" dt="2021-06-09T17:35:38.42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45" d="100"/>
          <a:sy n="45" d="100"/>
        </p:scale>
        <p:origin x="42" y="54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和田 尚大" userId="b85152a130bb49d6" providerId="LiveId" clId="{69B016FD-5385-4E1D-89B9-D8939F2BAE86}"/>
    <pc:docChg chg="undo custSel addSld delSld modSld sldOrd">
      <pc:chgData name="和田 尚大" userId="b85152a130bb49d6" providerId="LiveId" clId="{69B016FD-5385-4E1D-89B9-D8939F2BAE86}" dt="2021-06-09T17:40:37.649" v="6516" actId="20577"/>
      <pc:docMkLst>
        <pc:docMk/>
      </pc:docMkLst>
      <pc:sldChg chg="delSp modSp new mod">
        <pc:chgData name="和田 尚大" userId="b85152a130bb49d6" providerId="LiveId" clId="{69B016FD-5385-4E1D-89B9-D8939F2BAE86}" dt="2021-06-09T16:26:30.721" v="3264" actId="21"/>
        <pc:sldMkLst>
          <pc:docMk/>
          <pc:sldMk cId="1147997079" sldId="256"/>
        </pc:sldMkLst>
        <pc:spChg chg="mod">
          <ac:chgData name="和田 尚大" userId="b85152a130bb49d6" providerId="LiveId" clId="{69B016FD-5385-4E1D-89B9-D8939F2BAE86}" dt="2021-06-09T15:51:02.590" v="88" actId="20577"/>
          <ac:spMkLst>
            <pc:docMk/>
            <pc:sldMk cId="1147997079" sldId="256"/>
            <ac:spMk id="2" creationId="{165EF364-0726-4FDB-80A1-C82AE18669E8}"/>
          </ac:spMkLst>
        </pc:spChg>
        <pc:spChg chg="del">
          <ac:chgData name="和田 尚大" userId="b85152a130bb49d6" providerId="LiveId" clId="{69B016FD-5385-4E1D-89B9-D8939F2BAE86}" dt="2021-06-09T16:26:30.721" v="3264" actId="21"/>
          <ac:spMkLst>
            <pc:docMk/>
            <pc:sldMk cId="1147997079" sldId="256"/>
            <ac:spMk id="3" creationId="{6DDFFF9E-877B-4386-B6F1-F6C926BF11E4}"/>
          </ac:spMkLst>
        </pc:spChg>
      </pc:sldChg>
      <pc:sldChg chg="modSp new mod">
        <pc:chgData name="和田 尚大" userId="b85152a130bb49d6" providerId="LiveId" clId="{69B016FD-5385-4E1D-89B9-D8939F2BAE86}" dt="2021-06-09T15:52:41.098" v="206" actId="255"/>
        <pc:sldMkLst>
          <pc:docMk/>
          <pc:sldMk cId="4009268340" sldId="257"/>
        </pc:sldMkLst>
        <pc:spChg chg="mod">
          <ac:chgData name="和田 尚大" userId="b85152a130bb49d6" providerId="LiveId" clId="{69B016FD-5385-4E1D-89B9-D8939F2BAE86}" dt="2021-06-09T15:51:38.442" v="157" actId="255"/>
          <ac:spMkLst>
            <pc:docMk/>
            <pc:sldMk cId="4009268340" sldId="257"/>
            <ac:spMk id="2" creationId="{3C38B10E-041D-470B-88FB-4CD98F60155D}"/>
          </ac:spMkLst>
        </pc:spChg>
        <pc:spChg chg="mod">
          <ac:chgData name="和田 尚大" userId="b85152a130bb49d6" providerId="LiveId" clId="{69B016FD-5385-4E1D-89B9-D8939F2BAE86}" dt="2021-06-09T15:52:41.098" v="206" actId="255"/>
          <ac:spMkLst>
            <pc:docMk/>
            <pc:sldMk cId="4009268340" sldId="257"/>
            <ac:spMk id="3" creationId="{A01F5FB5-F53F-42F9-A92C-189B48230B84}"/>
          </ac:spMkLst>
        </pc:spChg>
      </pc:sldChg>
      <pc:sldChg chg="new del">
        <pc:chgData name="和田 尚大" userId="b85152a130bb49d6" providerId="LiveId" clId="{69B016FD-5385-4E1D-89B9-D8939F2BAE86}" dt="2021-06-09T15:54:33.802" v="241" actId="47"/>
        <pc:sldMkLst>
          <pc:docMk/>
          <pc:sldMk cId="4093060342" sldId="258"/>
        </pc:sldMkLst>
      </pc:sldChg>
      <pc:sldChg chg="new del ord">
        <pc:chgData name="和田 尚大" userId="b85152a130bb49d6" providerId="LiveId" clId="{69B016FD-5385-4E1D-89B9-D8939F2BAE86}" dt="2021-06-09T15:54:28.284" v="237" actId="47"/>
        <pc:sldMkLst>
          <pc:docMk/>
          <pc:sldMk cId="755919187" sldId="259"/>
        </pc:sldMkLst>
      </pc:sldChg>
      <pc:sldChg chg="modSp new mod">
        <pc:chgData name="和田 尚大" userId="b85152a130bb49d6" providerId="LiveId" clId="{69B016FD-5385-4E1D-89B9-D8939F2BAE86}" dt="2021-06-09T15:54:15.688" v="236" actId="255"/>
        <pc:sldMkLst>
          <pc:docMk/>
          <pc:sldMk cId="2373106575" sldId="260"/>
        </pc:sldMkLst>
        <pc:spChg chg="mod">
          <ac:chgData name="和田 尚大" userId="b85152a130bb49d6" providerId="LiveId" clId="{69B016FD-5385-4E1D-89B9-D8939F2BAE86}" dt="2021-06-09T15:54:15.688" v="236" actId="255"/>
          <ac:spMkLst>
            <pc:docMk/>
            <pc:sldMk cId="2373106575" sldId="260"/>
            <ac:spMk id="2" creationId="{C4E704E7-A927-44B4-BF40-A828F811E9EA}"/>
          </ac:spMkLst>
        </pc:spChg>
      </pc:sldChg>
      <pc:sldChg chg="modSp add mod">
        <pc:chgData name="和田 尚大" userId="b85152a130bb49d6" providerId="LiveId" clId="{69B016FD-5385-4E1D-89B9-D8939F2BAE86}" dt="2021-06-09T16:06:42.539" v="1506" actId="20577"/>
        <pc:sldMkLst>
          <pc:docMk/>
          <pc:sldMk cId="1174673453" sldId="261"/>
        </pc:sldMkLst>
        <pc:spChg chg="mod">
          <ac:chgData name="和田 尚大" userId="b85152a130bb49d6" providerId="LiveId" clId="{69B016FD-5385-4E1D-89B9-D8939F2BAE86}" dt="2021-06-09T16:06:42.539" v="1506" actId="20577"/>
          <ac:spMkLst>
            <pc:docMk/>
            <pc:sldMk cId="1174673453" sldId="261"/>
            <ac:spMk id="2" creationId="{C4E704E7-A927-44B4-BF40-A828F811E9EA}"/>
          </ac:spMkLst>
        </pc:spChg>
      </pc:sldChg>
      <pc:sldChg chg="modSp add del mod">
        <pc:chgData name="和田 尚大" userId="b85152a130bb49d6" providerId="LiveId" clId="{69B016FD-5385-4E1D-89B9-D8939F2BAE86}" dt="2021-06-09T15:54:32.171" v="238" actId="47"/>
        <pc:sldMkLst>
          <pc:docMk/>
          <pc:sldMk cId="2943940464" sldId="261"/>
        </pc:sldMkLst>
        <pc:spChg chg="mod">
          <ac:chgData name="和田 尚大" userId="b85152a130bb49d6" providerId="LiveId" clId="{69B016FD-5385-4E1D-89B9-D8939F2BAE86}" dt="2021-06-09T15:53:50.316" v="233" actId="20577"/>
          <ac:spMkLst>
            <pc:docMk/>
            <pc:sldMk cId="2943940464" sldId="261"/>
            <ac:spMk id="2" creationId="{C4E704E7-A927-44B4-BF40-A828F811E9EA}"/>
          </ac:spMkLst>
        </pc:spChg>
      </pc:sldChg>
      <pc:sldChg chg="add del">
        <pc:chgData name="和田 尚大" userId="b85152a130bb49d6" providerId="LiveId" clId="{69B016FD-5385-4E1D-89B9-D8939F2BAE86}" dt="2021-06-09T15:54:32.766" v="239" actId="47"/>
        <pc:sldMkLst>
          <pc:docMk/>
          <pc:sldMk cId="2252074062" sldId="262"/>
        </pc:sldMkLst>
      </pc:sldChg>
      <pc:sldChg chg="modSp add mod">
        <pc:chgData name="和田 尚大" userId="b85152a130bb49d6" providerId="LiveId" clId="{69B016FD-5385-4E1D-89B9-D8939F2BAE86}" dt="2021-06-09T16:26:59.446" v="3276" actId="20577"/>
        <pc:sldMkLst>
          <pc:docMk/>
          <pc:sldMk cId="4289107132" sldId="262"/>
        </pc:sldMkLst>
        <pc:spChg chg="mod">
          <ac:chgData name="和田 尚大" userId="b85152a130bb49d6" providerId="LiveId" clId="{69B016FD-5385-4E1D-89B9-D8939F2BAE86}" dt="2021-06-09T16:26:59.446" v="3276" actId="20577"/>
          <ac:spMkLst>
            <pc:docMk/>
            <pc:sldMk cId="4289107132" sldId="262"/>
            <ac:spMk id="2" creationId="{C4E704E7-A927-44B4-BF40-A828F811E9EA}"/>
          </ac:spMkLst>
        </pc:spChg>
      </pc:sldChg>
      <pc:sldChg chg="add del">
        <pc:chgData name="和田 尚大" userId="b85152a130bb49d6" providerId="LiveId" clId="{69B016FD-5385-4E1D-89B9-D8939F2BAE86}" dt="2021-06-09T15:54:33.273" v="240" actId="47"/>
        <pc:sldMkLst>
          <pc:docMk/>
          <pc:sldMk cId="502710717" sldId="263"/>
        </pc:sldMkLst>
      </pc:sldChg>
      <pc:sldChg chg="modSp add mod">
        <pc:chgData name="和田 尚大" userId="b85152a130bb49d6" providerId="LiveId" clId="{69B016FD-5385-4E1D-89B9-D8939F2BAE86}" dt="2021-06-09T17:26:42.846" v="5460" actId="20577"/>
        <pc:sldMkLst>
          <pc:docMk/>
          <pc:sldMk cId="3846606895" sldId="263"/>
        </pc:sldMkLst>
        <pc:spChg chg="mod">
          <ac:chgData name="和田 尚大" userId="b85152a130bb49d6" providerId="LiveId" clId="{69B016FD-5385-4E1D-89B9-D8939F2BAE86}" dt="2021-06-09T17:26:42.846" v="5460" actId="20577"/>
          <ac:spMkLst>
            <pc:docMk/>
            <pc:sldMk cId="3846606895" sldId="263"/>
            <ac:spMk id="2" creationId="{C4E704E7-A927-44B4-BF40-A828F811E9EA}"/>
          </ac:spMkLst>
        </pc:spChg>
      </pc:sldChg>
      <pc:sldChg chg="delSp modSp new mod">
        <pc:chgData name="和田 尚大" userId="b85152a130bb49d6" providerId="LiveId" clId="{69B016FD-5385-4E1D-89B9-D8939F2BAE86}" dt="2021-06-09T17:40:37.649" v="6516" actId="20577"/>
        <pc:sldMkLst>
          <pc:docMk/>
          <pc:sldMk cId="31258424" sldId="264"/>
        </pc:sldMkLst>
        <pc:spChg chg="del">
          <ac:chgData name="和田 尚大" userId="b85152a130bb49d6" providerId="LiveId" clId="{69B016FD-5385-4E1D-89B9-D8939F2BAE86}" dt="2021-06-09T15:54:58.831" v="246" actId="21"/>
          <ac:spMkLst>
            <pc:docMk/>
            <pc:sldMk cId="31258424" sldId="264"/>
            <ac:spMk id="2" creationId="{2FB6FA59-4C0E-471E-9F8A-D14DEC9E677B}"/>
          </ac:spMkLst>
        </pc:spChg>
        <pc:spChg chg="mod">
          <ac:chgData name="和田 尚大" userId="b85152a130bb49d6" providerId="LiveId" clId="{69B016FD-5385-4E1D-89B9-D8939F2BAE86}" dt="2021-06-09T17:40:37.649" v="6516" actId="20577"/>
          <ac:spMkLst>
            <pc:docMk/>
            <pc:sldMk cId="31258424" sldId="264"/>
            <ac:spMk id="3" creationId="{8C7C20B6-7FC0-46F6-91BC-0680732C4979}"/>
          </ac:spMkLst>
        </pc:spChg>
      </pc:sldChg>
      <pc:sldChg chg="modSp add mod">
        <pc:chgData name="和田 尚大" userId="b85152a130bb49d6" providerId="LiveId" clId="{69B016FD-5385-4E1D-89B9-D8939F2BAE86}" dt="2021-06-09T17:39:43.478" v="6401" actId="20577"/>
        <pc:sldMkLst>
          <pc:docMk/>
          <pc:sldMk cId="2547387796" sldId="265"/>
        </pc:sldMkLst>
        <pc:spChg chg="mod">
          <ac:chgData name="和田 尚大" userId="b85152a130bb49d6" providerId="LiveId" clId="{69B016FD-5385-4E1D-89B9-D8939F2BAE86}" dt="2021-06-09T17:39:43.478" v="6401" actId="20577"/>
          <ac:spMkLst>
            <pc:docMk/>
            <pc:sldMk cId="2547387796" sldId="265"/>
            <ac:spMk id="3" creationId="{8C7C20B6-7FC0-46F6-91BC-0680732C4979}"/>
          </ac:spMkLst>
        </pc:spChg>
      </pc:sldChg>
      <pc:sldChg chg="modSp add mod">
        <pc:chgData name="和田 尚大" userId="b85152a130bb49d6" providerId="LiveId" clId="{69B016FD-5385-4E1D-89B9-D8939F2BAE86}" dt="2021-06-09T16:13:49.502" v="2343" actId="20577"/>
        <pc:sldMkLst>
          <pc:docMk/>
          <pc:sldMk cId="1535250241" sldId="266"/>
        </pc:sldMkLst>
        <pc:spChg chg="mod">
          <ac:chgData name="和田 尚大" userId="b85152a130bb49d6" providerId="LiveId" clId="{69B016FD-5385-4E1D-89B9-D8939F2BAE86}" dt="2021-06-09T16:13:49.502" v="2343" actId="20577"/>
          <ac:spMkLst>
            <pc:docMk/>
            <pc:sldMk cId="1535250241" sldId="266"/>
            <ac:spMk id="3" creationId="{8C7C20B6-7FC0-46F6-91BC-0680732C4979}"/>
          </ac:spMkLst>
        </pc:spChg>
      </pc:sldChg>
      <pc:sldChg chg="modSp add mod">
        <pc:chgData name="和田 尚大" userId="b85152a130bb49d6" providerId="LiveId" clId="{69B016FD-5385-4E1D-89B9-D8939F2BAE86}" dt="2021-06-09T17:11:54.752" v="4795" actId="207"/>
        <pc:sldMkLst>
          <pc:docMk/>
          <pc:sldMk cId="1304553986" sldId="267"/>
        </pc:sldMkLst>
        <pc:spChg chg="mod">
          <ac:chgData name="和田 尚大" userId="b85152a130bb49d6" providerId="LiveId" clId="{69B016FD-5385-4E1D-89B9-D8939F2BAE86}" dt="2021-06-09T17:11:54.752" v="4795" actId="207"/>
          <ac:spMkLst>
            <pc:docMk/>
            <pc:sldMk cId="1304553986" sldId="267"/>
            <ac:spMk id="3" creationId="{8C7C20B6-7FC0-46F6-91BC-0680732C4979}"/>
          </ac:spMkLst>
        </pc:spChg>
      </pc:sldChg>
      <pc:sldChg chg="modSp add mod">
        <pc:chgData name="和田 尚大" userId="b85152a130bb49d6" providerId="LiveId" clId="{69B016FD-5385-4E1D-89B9-D8939F2BAE86}" dt="2021-06-09T16:22:10.721" v="3106" actId="20577"/>
        <pc:sldMkLst>
          <pc:docMk/>
          <pc:sldMk cId="3383788530" sldId="268"/>
        </pc:sldMkLst>
        <pc:spChg chg="mod">
          <ac:chgData name="和田 尚大" userId="b85152a130bb49d6" providerId="LiveId" clId="{69B016FD-5385-4E1D-89B9-D8939F2BAE86}" dt="2021-06-09T16:22:10.721" v="3106" actId="20577"/>
          <ac:spMkLst>
            <pc:docMk/>
            <pc:sldMk cId="3383788530" sldId="268"/>
            <ac:spMk id="3" creationId="{8C7C20B6-7FC0-46F6-91BC-0680732C4979}"/>
          </ac:spMkLst>
        </pc:spChg>
      </pc:sldChg>
      <pc:sldChg chg="modSp add mod">
        <pc:chgData name="和田 尚大" userId="b85152a130bb49d6" providerId="LiveId" clId="{69B016FD-5385-4E1D-89B9-D8939F2BAE86}" dt="2021-06-09T17:00:12.819" v="4045" actId="20577"/>
        <pc:sldMkLst>
          <pc:docMk/>
          <pc:sldMk cId="1484670220" sldId="269"/>
        </pc:sldMkLst>
        <pc:spChg chg="mod">
          <ac:chgData name="和田 尚大" userId="b85152a130bb49d6" providerId="LiveId" clId="{69B016FD-5385-4E1D-89B9-D8939F2BAE86}" dt="2021-06-09T17:00:12.819" v="4045" actId="20577"/>
          <ac:spMkLst>
            <pc:docMk/>
            <pc:sldMk cId="1484670220" sldId="269"/>
            <ac:spMk id="3" creationId="{8C7C20B6-7FC0-46F6-91BC-0680732C4979}"/>
          </ac:spMkLst>
        </pc:spChg>
      </pc:sldChg>
      <pc:sldChg chg="modSp add mod">
        <pc:chgData name="和田 尚大" userId="b85152a130bb49d6" providerId="LiveId" clId="{69B016FD-5385-4E1D-89B9-D8939F2BAE86}" dt="2021-06-09T17:12:49.616" v="4813" actId="20577"/>
        <pc:sldMkLst>
          <pc:docMk/>
          <pc:sldMk cId="1286416012" sldId="270"/>
        </pc:sldMkLst>
        <pc:spChg chg="mod">
          <ac:chgData name="和田 尚大" userId="b85152a130bb49d6" providerId="LiveId" clId="{69B016FD-5385-4E1D-89B9-D8939F2BAE86}" dt="2021-06-09T17:12:49.616" v="4813" actId="20577"/>
          <ac:spMkLst>
            <pc:docMk/>
            <pc:sldMk cId="1286416012" sldId="270"/>
            <ac:spMk id="3" creationId="{8C7C20B6-7FC0-46F6-91BC-0680732C4979}"/>
          </ac:spMkLst>
        </pc:spChg>
      </pc:sldChg>
      <pc:sldChg chg="modSp add mod">
        <pc:chgData name="和田 尚大" userId="b85152a130bb49d6" providerId="LiveId" clId="{69B016FD-5385-4E1D-89B9-D8939F2BAE86}" dt="2021-06-09T17:22:43.478" v="5344" actId="20577"/>
        <pc:sldMkLst>
          <pc:docMk/>
          <pc:sldMk cId="1912989432" sldId="271"/>
        </pc:sldMkLst>
        <pc:spChg chg="mod">
          <ac:chgData name="和田 尚大" userId="b85152a130bb49d6" providerId="LiveId" clId="{69B016FD-5385-4E1D-89B9-D8939F2BAE86}" dt="2021-06-09T17:22:43.478" v="5344" actId="20577"/>
          <ac:spMkLst>
            <pc:docMk/>
            <pc:sldMk cId="1912989432" sldId="271"/>
            <ac:spMk id="3" creationId="{8C7C20B6-7FC0-46F6-91BC-0680732C4979}"/>
          </ac:spMkLst>
        </pc:spChg>
      </pc:sldChg>
      <pc:sldChg chg="modSp new mod">
        <pc:chgData name="和田 尚大" userId="b85152a130bb49d6" providerId="LiveId" clId="{69B016FD-5385-4E1D-89B9-D8939F2BAE86}" dt="2021-06-09T17:26:18.435" v="5445" actId="207"/>
        <pc:sldMkLst>
          <pc:docMk/>
          <pc:sldMk cId="970639503" sldId="272"/>
        </pc:sldMkLst>
        <pc:spChg chg="mod">
          <ac:chgData name="和田 尚大" userId="b85152a130bb49d6" providerId="LiveId" clId="{69B016FD-5385-4E1D-89B9-D8939F2BAE86}" dt="2021-06-09T17:25:31.336" v="5435" actId="1076"/>
          <ac:spMkLst>
            <pc:docMk/>
            <pc:sldMk cId="970639503" sldId="272"/>
            <ac:spMk id="2" creationId="{B65858B4-F33E-4C93-BE40-919E7E38B67A}"/>
          </ac:spMkLst>
        </pc:spChg>
        <pc:spChg chg="mod">
          <ac:chgData name="和田 尚大" userId="b85152a130bb49d6" providerId="LiveId" clId="{69B016FD-5385-4E1D-89B9-D8939F2BAE86}" dt="2021-06-09T17:26:18.435" v="5445" actId="207"/>
          <ac:spMkLst>
            <pc:docMk/>
            <pc:sldMk cId="970639503" sldId="272"/>
            <ac:spMk id="3" creationId="{3E9A9C93-EA70-45A8-8447-077A46850EB2}"/>
          </ac:spMkLst>
        </pc:spChg>
      </pc:sldChg>
      <pc:sldChg chg="modSp add mod">
        <pc:chgData name="和田 尚大" userId="b85152a130bb49d6" providerId="LiveId" clId="{69B016FD-5385-4E1D-89B9-D8939F2BAE86}" dt="2021-06-09T17:35:21.125" v="6149" actId="20577"/>
        <pc:sldMkLst>
          <pc:docMk/>
          <pc:sldMk cId="3847929865" sldId="273"/>
        </pc:sldMkLst>
        <pc:spChg chg="mod">
          <ac:chgData name="和田 尚大" userId="b85152a130bb49d6" providerId="LiveId" clId="{69B016FD-5385-4E1D-89B9-D8939F2BAE86}" dt="2021-06-09T17:35:21.125" v="6149" actId="20577"/>
          <ac:spMkLst>
            <pc:docMk/>
            <pc:sldMk cId="3847929865" sldId="273"/>
            <ac:spMk id="3" creationId="{8C7C20B6-7FC0-46F6-91BC-0680732C4979}"/>
          </ac:spMkLst>
        </pc:spChg>
      </pc:sldChg>
      <pc:sldChg chg="modSp add mod">
        <pc:chgData name="和田 尚大" userId="b85152a130bb49d6" providerId="LiveId" clId="{69B016FD-5385-4E1D-89B9-D8939F2BAE86}" dt="2021-06-09T17:38:48.821" v="6376" actId="20577"/>
        <pc:sldMkLst>
          <pc:docMk/>
          <pc:sldMk cId="1888744180" sldId="274"/>
        </pc:sldMkLst>
        <pc:spChg chg="mod">
          <ac:chgData name="和田 尚大" userId="b85152a130bb49d6" providerId="LiveId" clId="{69B016FD-5385-4E1D-89B9-D8939F2BAE86}" dt="2021-06-09T17:38:48.821" v="6376" actId="20577"/>
          <ac:spMkLst>
            <pc:docMk/>
            <pc:sldMk cId="1888744180" sldId="274"/>
            <ac:spMk id="3" creationId="{8C7C20B6-7FC0-46F6-91BC-0680732C4979}"/>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A2DA356-BD91-4720-B332-75140FED8180}"/>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30A96992-DABB-4AA9-841F-45A61F21E7D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4EA51AA9-6BFA-4A0D-9682-AE1DA9868DB3}"/>
              </a:ext>
            </a:extLst>
          </p:cNvPr>
          <p:cNvSpPr>
            <a:spLocks noGrp="1"/>
          </p:cNvSpPr>
          <p:nvPr>
            <p:ph type="dt" sz="half" idx="10"/>
          </p:nvPr>
        </p:nvSpPr>
        <p:spPr/>
        <p:txBody>
          <a:bodyPr/>
          <a:lstStyle/>
          <a:p>
            <a:fld id="{E19E6DF2-8232-4B52-996D-A629D3844429}" type="datetimeFigureOut">
              <a:rPr kumimoji="1" lang="ja-JP" altLang="en-US" smtClean="0"/>
              <a:t>2021/6/10</a:t>
            </a:fld>
            <a:endParaRPr kumimoji="1" lang="ja-JP" altLang="en-US"/>
          </a:p>
        </p:txBody>
      </p:sp>
      <p:sp>
        <p:nvSpPr>
          <p:cNvPr id="5" name="フッター プレースホルダー 4">
            <a:extLst>
              <a:ext uri="{FF2B5EF4-FFF2-40B4-BE49-F238E27FC236}">
                <a16:creationId xmlns:a16="http://schemas.microsoft.com/office/drawing/2014/main" id="{36FABA0C-9497-46E0-916E-7CFC44F45CD7}"/>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5C96F79-40BF-414C-9CEF-BF4A18C11054}"/>
              </a:ext>
            </a:extLst>
          </p:cNvPr>
          <p:cNvSpPr>
            <a:spLocks noGrp="1"/>
          </p:cNvSpPr>
          <p:nvPr>
            <p:ph type="sldNum" sz="quarter" idx="12"/>
          </p:nvPr>
        </p:nvSpPr>
        <p:spPr/>
        <p:txBody>
          <a:bodyPr/>
          <a:lstStyle/>
          <a:p>
            <a:fld id="{FD4225F3-6E6F-4118-AE26-1A822A6DB40A}" type="slidenum">
              <a:rPr kumimoji="1" lang="ja-JP" altLang="en-US" smtClean="0"/>
              <a:t>‹#›</a:t>
            </a:fld>
            <a:endParaRPr kumimoji="1" lang="ja-JP" altLang="en-US"/>
          </a:p>
        </p:txBody>
      </p:sp>
    </p:spTree>
    <p:extLst>
      <p:ext uri="{BB962C8B-B14F-4D97-AF65-F5344CB8AC3E}">
        <p14:creationId xmlns:p14="http://schemas.microsoft.com/office/powerpoint/2010/main" val="23208485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06E2382-BC8A-49D3-ACF8-6803C47BCA27}"/>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F3DC2624-99B9-4256-8AEA-015EA681D7E2}"/>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CB121CA-D6EC-4FB4-B599-6DCD48ECDB7E}"/>
              </a:ext>
            </a:extLst>
          </p:cNvPr>
          <p:cNvSpPr>
            <a:spLocks noGrp="1"/>
          </p:cNvSpPr>
          <p:nvPr>
            <p:ph type="dt" sz="half" idx="10"/>
          </p:nvPr>
        </p:nvSpPr>
        <p:spPr/>
        <p:txBody>
          <a:bodyPr/>
          <a:lstStyle/>
          <a:p>
            <a:fld id="{E19E6DF2-8232-4B52-996D-A629D3844429}" type="datetimeFigureOut">
              <a:rPr kumimoji="1" lang="ja-JP" altLang="en-US" smtClean="0"/>
              <a:t>2021/6/10</a:t>
            </a:fld>
            <a:endParaRPr kumimoji="1" lang="ja-JP" altLang="en-US"/>
          </a:p>
        </p:txBody>
      </p:sp>
      <p:sp>
        <p:nvSpPr>
          <p:cNvPr id="5" name="フッター プレースホルダー 4">
            <a:extLst>
              <a:ext uri="{FF2B5EF4-FFF2-40B4-BE49-F238E27FC236}">
                <a16:creationId xmlns:a16="http://schemas.microsoft.com/office/drawing/2014/main" id="{B0CDF30A-967F-44C5-BA22-C2CCAC8CC147}"/>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0F702EB-0D97-440A-BE0B-A879162BC746}"/>
              </a:ext>
            </a:extLst>
          </p:cNvPr>
          <p:cNvSpPr>
            <a:spLocks noGrp="1"/>
          </p:cNvSpPr>
          <p:nvPr>
            <p:ph type="sldNum" sz="quarter" idx="12"/>
          </p:nvPr>
        </p:nvSpPr>
        <p:spPr/>
        <p:txBody>
          <a:bodyPr/>
          <a:lstStyle/>
          <a:p>
            <a:fld id="{FD4225F3-6E6F-4118-AE26-1A822A6DB40A}" type="slidenum">
              <a:rPr kumimoji="1" lang="ja-JP" altLang="en-US" smtClean="0"/>
              <a:t>‹#›</a:t>
            </a:fld>
            <a:endParaRPr kumimoji="1" lang="ja-JP" altLang="en-US"/>
          </a:p>
        </p:txBody>
      </p:sp>
    </p:spTree>
    <p:extLst>
      <p:ext uri="{BB962C8B-B14F-4D97-AF65-F5344CB8AC3E}">
        <p14:creationId xmlns:p14="http://schemas.microsoft.com/office/powerpoint/2010/main" val="15256376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501B6974-B9DB-4E5B-AFDE-E5328C6A937E}"/>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9BCBA31E-63DE-4282-B2A2-A1D348C7E112}"/>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D9FC5305-972D-42B5-B06E-911CA0E4A162}"/>
              </a:ext>
            </a:extLst>
          </p:cNvPr>
          <p:cNvSpPr>
            <a:spLocks noGrp="1"/>
          </p:cNvSpPr>
          <p:nvPr>
            <p:ph type="dt" sz="half" idx="10"/>
          </p:nvPr>
        </p:nvSpPr>
        <p:spPr/>
        <p:txBody>
          <a:bodyPr/>
          <a:lstStyle/>
          <a:p>
            <a:fld id="{E19E6DF2-8232-4B52-996D-A629D3844429}" type="datetimeFigureOut">
              <a:rPr kumimoji="1" lang="ja-JP" altLang="en-US" smtClean="0"/>
              <a:t>2021/6/10</a:t>
            </a:fld>
            <a:endParaRPr kumimoji="1" lang="ja-JP" altLang="en-US"/>
          </a:p>
        </p:txBody>
      </p:sp>
      <p:sp>
        <p:nvSpPr>
          <p:cNvPr id="5" name="フッター プレースホルダー 4">
            <a:extLst>
              <a:ext uri="{FF2B5EF4-FFF2-40B4-BE49-F238E27FC236}">
                <a16:creationId xmlns:a16="http://schemas.microsoft.com/office/drawing/2014/main" id="{6E562547-B9C7-4731-87C9-F5301747B0B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1F056D7-4D02-4110-B2C8-245FB0E13B4C}"/>
              </a:ext>
            </a:extLst>
          </p:cNvPr>
          <p:cNvSpPr>
            <a:spLocks noGrp="1"/>
          </p:cNvSpPr>
          <p:nvPr>
            <p:ph type="sldNum" sz="quarter" idx="12"/>
          </p:nvPr>
        </p:nvSpPr>
        <p:spPr/>
        <p:txBody>
          <a:bodyPr/>
          <a:lstStyle/>
          <a:p>
            <a:fld id="{FD4225F3-6E6F-4118-AE26-1A822A6DB40A}" type="slidenum">
              <a:rPr kumimoji="1" lang="ja-JP" altLang="en-US" smtClean="0"/>
              <a:t>‹#›</a:t>
            </a:fld>
            <a:endParaRPr kumimoji="1" lang="ja-JP" altLang="en-US"/>
          </a:p>
        </p:txBody>
      </p:sp>
    </p:spTree>
    <p:extLst>
      <p:ext uri="{BB962C8B-B14F-4D97-AF65-F5344CB8AC3E}">
        <p14:creationId xmlns:p14="http://schemas.microsoft.com/office/powerpoint/2010/main" val="37342261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CDE3734-1AB1-4336-90F3-FF8221A7840A}"/>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390B3AE4-1ED2-4B63-AA37-957D5487653F}"/>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3873804-760E-4878-81E0-3D5381399552}"/>
              </a:ext>
            </a:extLst>
          </p:cNvPr>
          <p:cNvSpPr>
            <a:spLocks noGrp="1"/>
          </p:cNvSpPr>
          <p:nvPr>
            <p:ph type="dt" sz="half" idx="10"/>
          </p:nvPr>
        </p:nvSpPr>
        <p:spPr/>
        <p:txBody>
          <a:bodyPr/>
          <a:lstStyle/>
          <a:p>
            <a:fld id="{E19E6DF2-8232-4B52-996D-A629D3844429}" type="datetimeFigureOut">
              <a:rPr kumimoji="1" lang="ja-JP" altLang="en-US" smtClean="0"/>
              <a:t>2021/6/10</a:t>
            </a:fld>
            <a:endParaRPr kumimoji="1" lang="ja-JP" altLang="en-US"/>
          </a:p>
        </p:txBody>
      </p:sp>
      <p:sp>
        <p:nvSpPr>
          <p:cNvPr id="5" name="フッター プレースホルダー 4">
            <a:extLst>
              <a:ext uri="{FF2B5EF4-FFF2-40B4-BE49-F238E27FC236}">
                <a16:creationId xmlns:a16="http://schemas.microsoft.com/office/drawing/2014/main" id="{479CBFA7-4B78-4D10-B6A8-70AAD174458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3D63DE0-8A60-468A-A469-9FC80D4A598E}"/>
              </a:ext>
            </a:extLst>
          </p:cNvPr>
          <p:cNvSpPr>
            <a:spLocks noGrp="1"/>
          </p:cNvSpPr>
          <p:nvPr>
            <p:ph type="sldNum" sz="quarter" idx="12"/>
          </p:nvPr>
        </p:nvSpPr>
        <p:spPr/>
        <p:txBody>
          <a:bodyPr/>
          <a:lstStyle/>
          <a:p>
            <a:fld id="{FD4225F3-6E6F-4118-AE26-1A822A6DB40A}" type="slidenum">
              <a:rPr kumimoji="1" lang="ja-JP" altLang="en-US" smtClean="0"/>
              <a:t>‹#›</a:t>
            </a:fld>
            <a:endParaRPr kumimoji="1" lang="ja-JP" altLang="en-US"/>
          </a:p>
        </p:txBody>
      </p:sp>
    </p:spTree>
    <p:extLst>
      <p:ext uri="{BB962C8B-B14F-4D97-AF65-F5344CB8AC3E}">
        <p14:creationId xmlns:p14="http://schemas.microsoft.com/office/powerpoint/2010/main" val="40182901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07DF4F1-EAE0-41FD-8768-9266B9426B20}"/>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5094846A-8C41-4440-9677-0DAFDB7DB10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87382030-F1F8-4A68-8270-64A142F48F03}"/>
              </a:ext>
            </a:extLst>
          </p:cNvPr>
          <p:cNvSpPr>
            <a:spLocks noGrp="1"/>
          </p:cNvSpPr>
          <p:nvPr>
            <p:ph type="dt" sz="half" idx="10"/>
          </p:nvPr>
        </p:nvSpPr>
        <p:spPr/>
        <p:txBody>
          <a:bodyPr/>
          <a:lstStyle/>
          <a:p>
            <a:fld id="{E19E6DF2-8232-4B52-996D-A629D3844429}" type="datetimeFigureOut">
              <a:rPr kumimoji="1" lang="ja-JP" altLang="en-US" smtClean="0"/>
              <a:t>2021/6/10</a:t>
            </a:fld>
            <a:endParaRPr kumimoji="1" lang="ja-JP" altLang="en-US"/>
          </a:p>
        </p:txBody>
      </p:sp>
      <p:sp>
        <p:nvSpPr>
          <p:cNvPr id="5" name="フッター プレースホルダー 4">
            <a:extLst>
              <a:ext uri="{FF2B5EF4-FFF2-40B4-BE49-F238E27FC236}">
                <a16:creationId xmlns:a16="http://schemas.microsoft.com/office/drawing/2014/main" id="{F5A290AA-BD89-4281-9923-E2346DB9215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545B8C3E-1D1E-4113-A374-0D97EA20C100}"/>
              </a:ext>
            </a:extLst>
          </p:cNvPr>
          <p:cNvSpPr>
            <a:spLocks noGrp="1"/>
          </p:cNvSpPr>
          <p:nvPr>
            <p:ph type="sldNum" sz="quarter" idx="12"/>
          </p:nvPr>
        </p:nvSpPr>
        <p:spPr/>
        <p:txBody>
          <a:bodyPr/>
          <a:lstStyle/>
          <a:p>
            <a:fld id="{FD4225F3-6E6F-4118-AE26-1A822A6DB40A}" type="slidenum">
              <a:rPr kumimoji="1" lang="ja-JP" altLang="en-US" smtClean="0"/>
              <a:t>‹#›</a:t>
            </a:fld>
            <a:endParaRPr kumimoji="1" lang="ja-JP" altLang="en-US"/>
          </a:p>
        </p:txBody>
      </p:sp>
    </p:spTree>
    <p:extLst>
      <p:ext uri="{BB962C8B-B14F-4D97-AF65-F5344CB8AC3E}">
        <p14:creationId xmlns:p14="http://schemas.microsoft.com/office/powerpoint/2010/main" val="817837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4CFB18F-BDA4-4353-A881-CFE752494F17}"/>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6C0EEA57-1CE2-4D88-B93D-E253031DB36B}"/>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76E3BA1A-7AE9-429B-BD53-7100CFD2BB39}"/>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DC9B6A8C-FBD0-4BCE-BCA2-6D5C9BF2AB97}"/>
              </a:ext>
            </a:extLst>
          </p:cNvPr>
          <p:cNvSpPr>
            <a:spLocks noGrp="1"/>
          </p:cNvSpPr>
          <p:nvPr>
            <p:ph type="dt" sz="half" idx="10"/>
          </p:nvPr>
        </p:nvSpPr>
        <p:spPr/>
        <p:txBody>
          <a:bodyPr/>
          <a:lstStyle/>
          <a:p>
            <a:fld id="{E19E6DF2-8232-4B52-996D-A629D3844429}" type="datetimeFigureOut">
              <a:rPr kumimoji="1" lang="ja-JP" altLang="en-US" smtClean="0"/>
              <a:t>2021/6/10</a:t>
            </a:fld>
            <a:endParaRPr kumimoji="1" lang="ja-JP" altLang="en-US"/>
          </a:p>
        </p:txBody>
      </p:sp>
      <p:sp>
        <p:nvSpPr>
          <p:cNvPr id="6" name="フッター プレースホルダー 5">
            <a:extLst>
              <a:ext uri="{FF2B5EF4-FFF2-40B4-BE49-F238E27FC236}">
                <a16:creationId xmlns:a16="http://schemas.microsoft.com/office/drawing/2014/main" id="{34F8D502-806C-4C31-B03E-4A14D7162784}"/>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ABDDAE7B-9108-480A-8F95-7F6C2B61773B}"/>
              </a:ext>
            </a:extLst>
          </p:cNvPr>
          <p:cNvSpPr>
            <a:spLocks noGrp="1"/>
          </p:cNvSpPr>
          <p:nvPr>
            <p:ph type="sldNum" sz="quarter" idx="12"/>
          </p:nvPr>
        </p:nvSpPr>
        <p:spPr/>
        <p:txBody>
          <a:bodyPr/>
          <a:lstStyle/>
          <a:p>
            <a:fld id="{FD4225F3-6E6F-4118-AE26-1A822A6DB40A}" type="slidenum">
              <a:rPr kumimoji="1" lang="ja-JP" altLang="en-US" smtClean="0"/>
              <a:t>‹#›</a:t>
            </a:fld>
            <a:endParaRPr kumimoji="1" lang="ja-JP" altLang="en-US"/>
          </a:p>
        </p:txBody>
      </p:sp>
    </p:spTree>
    <p:extLst>
      <p:ext uri="{BB962C8B-B14F-4D97-AF65-F5344CB8AC3E}">
        <p14:creationId xmlns:p14="http://schemas.microsoft.com/office/powerpoint/2010/main" val="20297826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1492C6F-34AF-4BEE-8905-5B0520F7004C}"/>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9B4B3DB-68F5-44A0-B56D-472DB81C8E8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DAA2BEF2-EF97-4388-A1BC-FC9E3C6DFC0F}"/>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17313711-444E-4FCF-9CB8-6C094F8CABC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3DE688F0-7202-448E-A39A-42474147CC3F}"/>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AC73C98D-B688-47D9-8395-C31EB374F940}"/>
              </a:ext>
            </a:extLst>
          </p:cNvPr>
          <p:cNvSpPr>
            <a:spLocks noGrp="1"/>
          </p:cNvSpPr>
          <p:nvPr>
            <p:ph type="dt" sz="half" idx="10"/>
          </p:nvPr>
        </p:nvSpPr>
        <p:spPr/>
        <p:txBody>
          <a:bodyPr/>
          <a:lstStyle/>
          <a:p>
            <a:fld id="{E19E6DF2-8232-4B52-996D-A629D3844429}" type="datetimeFigureOut">
              <a:rPr kumimoji="1" lang="ja-JP" altLang="en-US" smtClean="0"/>
              <a:t>2021/6/10</a:t>
            </a:fld>
            <a:endParaRPr kumimoji="1" lang="ja-JP" altLang="en-US"/>
          </a:p>
        </p:txBody>
      </p:sp>
      <p:sp>
        <p:nvSpPr>
          <p:cNvPr id="8" name="フッター プレースホルダー 7">
            <a:extLst>
              <a:ext uri="{FF2B5EF4-FFF2-40B4-BE49-F238E27FC236}">
                <a16:creationId xmlns:a16="http://schemas.microsoft.com/office/drawing/2014/main" id="{B49D72BC-1595-48A6-932A-803496C0A181}"/>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22D503DA-9055-4841-A8C8-017411115B47}"/>
              </a:ext>
            </a:extLst>
          </p:cNvPr>
          <p:cNvSpPr>
            <a:spLocks noGrp="1"/>
          </p:cNvSpPr>
          <p:nvPr>
            <p:ph type="sldNum" sz="quarter" idx="12"/>
          </p:nvPr>
        </p:nvSpPr>
        <p:spPr/>
        <p:txBody>
          <a:bodyPr/>
          <a:lstStyle/>
          <a:p>
            <a:fld id="{FD4225F3-6E6F-4118-AE26-1A822A6DB40A}" type="slidenum">
              <a:rPr kumimoji="1" lang="ja-JP" altLang="en-US" smtClean="0"/>
              <a:t>‹#›</a:t>
            </a:fld>
            <a:endParaRPr kumimoji="1" lang="ja-JP" altLang="en-US"/>
          </a:p>
        </p:txBody>
      </p:sp>
    </p:spTree>
    <p:extLst>
      <p:ext uri="{BB962C8B-B14F-4D97-AF65-F5344CB8AC3E}">
        <p14:creationId xmlns:p14="http://schemas.microsoft.com/office/powerpoint/2010/main" val="40319316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DF76EC4-CD95-4C90-ACFF-53C7077AB730}"/>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42FC1D28-FA4D-41B6-9EB5-7703650B5528}"/>
              </a:ext>
            </a:extLst>
          </p:cNvPr>
          <p:cNvSpPr>
            <a:spLocks noGrp="1"/>
          </p:cNvSpPr>
          <p:nvPr>
            <p:ph type="dt" sz="half" idx="10"/>
          </p:nvPr>
        </p:nvSpPr>
        <p:spPr/>
        <p:txBody>
          <a:bodyPr/>
          <a:lstStyle/>
          <a:p>
            <a:fld id="{E19E6DF2-8232-4B52-996D-A629D3844429}" type="datetimeFigureOut">
              <a:rPr kumimoji="1" lang="ja-JP" altLang="en-US" smtClean="0"/>
              <a:t>2021/6/10</a:t>
            </a:fld>
            <a:endParaRPr kumimoji="1" lang="ja-JP" altLang="en-US"/>
          </a:p>
        </p:txBody>
      </p:sp>
      <p:sp>
        <p:nvSpPr>
          <p:cNvPr id="4" name="フッター プレースホルダー 3">
            <a:extLst>
              <a:ext uri="{FF2B5EF4-FFF2-40B4-BE49-F238E27FC236}">
                <a16:creationId xmlns:a16="http://schemas.microsoft.com/office/drawing/2014/main" id="{4FAEAA68-641F-4FD8-A2C9-944694592A6B}"/>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FDA6FEFE-82DB-4A8B-8E21-90FF246401BE}"/>
              </a:ext>
            </a:extLst>
          </p:cNvPr>
          <p:cNvSpPr>
            <a:spLocks noGrp="1"/>
          </p:cNvSpPr>
          <p:nvPr>
            <p:ph type="sldNum" sz="quarter" idx="12"/>
          </p:nvPr>
        </p:nvSpPr>
        <p:spPr/>
        <p:txBody>
          <a:bodyPr/>
          <a:lstStyle/>
          <a:p>
            <a:fld id="{FD4225F3-6E6F-4118-AE26-1A822A6DB40A}" type="slidenum">
              <a:rPr kumimoji="1" lang="ja-JP" altLang="en-US" smtClean="0"/>
              <a:t>‹#›</a:t>
            </a:fld>
            <a:endParaRPr kumimoji="1" lang="ja-JP" altLang="en-US"/>
          </a:p>
        </p:txBody>
      </p:sp>
    </p:spTree>
    <p:extLst>
      <p:ext uri="{BB962C8B-B14F-4D97-AF65-F5344CB8AC3E}">
        <p14:creationId xmlns:p14="http://schemas.microsoft.com/office/powerpoint/2010/main" val="19669038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B5788898-14E4-4BF9-ADC8-BA561F0E0818}"/>
              </a:ext>
            </a:extLst>
          </p:cNvPr>
          <p:cNvSpPr>
            <a:spLocks noGrp="1"/>
          </p:cNvSpPr>
          <p:nvPr>
            <p:ph type="dt" sz="half" idx="10"/>
          </p:nvPr>
        </p:nvSpPr>
        <p:spPr/>
        <p:txBody>
          <a:bodyPr/>
          <a:lstStyle/>
          <a:p>
            <a:fld id="{E19E6DF2-8232-4B52-996D-A629D3844429}" type="datetimeFigureOut">
              <a:rPr kumimoji="1" lang="ja-JP" altLang="en-US" smtClean="0"/>
              <a:t>2021/6/10</a:t>
            </a:fld>
            <a:endParaRPr kumimoji="1" lang="ja-JP" altLang="en-US"/>
          </a:p>
        </p:txBody>
      </p:sp>
      <p:sp>
        <p:nvSpPr>
          <p:cNvPr id="3" name="フッター プレースホルダー 2">
            <a:extLst>
              <a:ext uri="{FF2B5EF4-FFF2-40B4-BE49-F238E27FC236}">
                <a16:creationId xmlns:a16="http://schemas.microsoft.com/office/drawing/2014/main" id="{454A410B-614F-4590-B09C-2E438E816A5C}"/>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F08EA3C2-74AF-48C7-A31B-74E0814FAD61}"/>
              </a:ext>
            </a:extLst>
          </p:cNvPr>
          <p:cNvSpPr>
            <a:spLocks noGrp="1"/>
          </p:cNvSpPr>
          <p:nvPr>
            <p:ph type="sldNum" sz="quarter" idx="12"/>
          </p:nvPr>
        </p:nvSpPr>
        <p:spPr/>
        <p:txBody>
          <a:bodyPr/>
          <a:lstStyle/>
          <a:p>
            <a:fld id="{FD4225F3-6E6F-4118-AE26-1A822A6DB40A}" type="slidenum">
              <a:rPr kumimoji="1" lang="ja-JP" altLang="en-US" smtClean="0"/>
              <a:t>‹#›</a:t>
            </a:fld>
            <a:endParaRPr kumimoji="1" lang="ja-JP" altLang="en-US"/>
          </a:p>
        </p:txBody>
      </p:sp>
    </p:spTree>
    <p:extLst>
      <p:ext uri="{BB962C8B-B14F-4D97-AF65-F5344CB8AC3E}">
        <p14:creationId xmlns:p14="http://schemas.microsoft.com/office/powerpoint/2010/main" val="42119811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4945B2A-5675-49C7-86BB-7E08F719E20A}"/>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B315E4F1-E0F0-4556-99B0-42B9AC72713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044737BD-5E7F-419F-AC13-AD5A8CD3FA6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B4298219-B266-4E87-87FF-2CDEA33388EB}"/>
              </a:ext>
            </a:extLst>
          </p:cNvPr>
          <p:cNvSpPr>
            <a:spLocks noGrp="1"/>
          </p:cNvSpPr>
          <p:nvPr>
            <p:ph type="dt" sz="half" idx="10"/>
          </p:nvPr>
        </p:nvSpPr>
        <p:spPr/>
        <p:txBody>
          <a:bodyPr/>
          <a:lstStyle/>
          <a:p>
            <a:fld id="{E19E6DF2-8232-4B52-996D-A629D3844429}" type="datetimeFigureOut">
              <a:rPr kumimoji="1" lang="ja-JP" altLang="en-US" smtClean="0"/>
              <a:t>2021/6/10</a:t>
            </a:fld>
            <a:endParaRPr kumimoji="1" lang="ja-JP" altLang="en-US"/>
          </a:p>
        </p:txBody>
      </p:sp>
      <p:sp>
        <p:nvSpPr>
          <p:cNvPr id="6" name="フッター プレースホルダー 5">
            <a:extLst>
              <a:ext uri="{FF2B5EF4-FFF2-40B4-BE49-F238E27FC236}">
                <a16:creationId xmlns:a16="http://schemas.microsoft.com/office/drawing/2014/main" id="{46980BED-C161-454D-B886-3AAB8D79EE9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8CAF4408-EBE3-40E4-A936-F82434D567ED}"/>
              </a:ext>
            </a:extLst>
          </p:cNvPr>
          <p:cNvSpPr>
            <a:spLocks noGrp="1"/>
          </p:cNvSpPr>
          <p:nvPr>
            <p:ph type="sldNum" sz="quarter" idx="12"/>
          </p:nvPr>
        </p:nvSpPr>
        <p:spPr/>
        <p:txBody>
          <a:bodyPr/>
          <a:lstStyle/>
          <a:p>
            <a:fld id="{FD4225F3-6E6F-4118-AE26-1A822A6DB40A}" type="slidenum">
              <a:rPr kumimoji="1" lang="ja-JP" altLang="en-US" smtClean="0"/>
              <a:t>‹#›</a:t>
            </a:fld>
            <a:endParaRPr kumimoji="1" lang="ja-JP" altLang="en-US"/>
          </a:p>
        </p:txBody>
      </p:sp>
    </p:spTree>
    <p:extLst>
      <p:ext uri="{BB962C8B-B14F-4D97-AF65-F5344CB8AC3E}">
        <p14:creationId xmlns:p14="http://schemas.microsoft.com/office/powerpoint/2010/main" val="11396453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7E690AD-4FB7-47F3-9788-9880B31E111F}"/>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139664B8-A4A6-4E06-BD14-694E3738DD3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D1E622A9-37A3-4A71-97A5-8A1DB85E448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13062BF3-72AB-482A-B7EC-AA92E96A46E3}"/>
              </a:ext>
            </a:extLst>
          </p:cNvPr>
          <p:cNvSpPr>
            <a:spLocks noGrp="1"/>
          </p:cNvSpPr>
          <p:nvPr>
            <p:ph type="dt" sz="half" idx="10"/>
          </p:nvPr>
        </p:nvSpPr>
        <p:spPr/>
        <p:txBody>
          <a:bodyPr/>
          <a:lstStyle/>
          <a:p>
            <a:fld id="{E19E6DF2-8232-4B52-996D-A629D3844429}" type="datetimeFigureOut">
              <a:rPr kumimoji="1" lang="ja-JP" altLang="en-US" smtClean="0"/>
              <a:t>2021/6/10</a:t>
            </a:fld>
            <a:endParaRPr kumimoji="1" lang="ja-JP" altLang="en-US"/>
          </a:p>
        </p:txBody>
      </p:sp>
      <p:sp>
        <p:nvSpPr>
          <p:cNvPr id="6" name="フッター プレースホルダー 5">
            <a:extLst>
              <a:ext uri="{FF2B5EF4-FFF2-40B4-BE49-F238E27FC236}">
                <a16:creationId xmlns:a16="http://schemas.microsoft.com/office/drawing/2014/main" id="{1F187332-A5DA-4050-BF77-8C5D423DFC6F}"/>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B67D84F3-6414-45D1-BFA2-D955FF4ACC01}"/>
              </a:ext>
            </a:extLst>
          </p:cNvPr>
          <p:cNvSpPr>
            <a:spLocks noGrp="1"/>
          </p:cNvSpPr>
          <p:nvPr>
            <p:ph type="sldNum" sz="quarter" idx="12"/>
          </p:nvPr>
        </p:nvSpPr>
        <p:spPr/>
        <p:txBody>
          <a:bodyPr/>
          <a:lstStyle/>
          <a:p>
            <a:fld id="{FD4225F3-6E6F-4118-AE26-1A822A6DB40A}" type="slidenum">
              <a:rPr kumimoji="1" lang="ja-JP" altLang="en-US" smtClean="0"/>
              <a:t>‹#›</a:t>
            </a:fld>
            <a:endParaRPr kumimoji="1" lang="ja-JP" altLang="en-US"/>
          </a:p>
        </p:txBody>
      </p:sp>
    </p:spTree>
    <p:extLst>
      <p:ext uri="{BB962C8B-B14F-4D97-AF65-F5344CB8AC3E}">
        <p14:creationId xmlns:p14="http://schemas.microsoft.com/office/powerpoint/2010/main" val="40314372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56F2DF92-E8D5-462F-B1B7-975E01520CF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7EF19061-545D-4238-AD07-8C70127B27A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D59208D-9F3C-4C4C-9F9A-2E42B474A6D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19E6DF2-8232-4B52-996D-A629D3844429}" type="datetimeFigureOut">
              <a:rPr kumimoji="1" lang="ja-JP" altLang="en-US" smtClean="0"/>
              <a:t>2021/6/10</a:t>
            </a:fld>
            <a:endParaRPr kumimoji="1" lang="ja-JP" altLang="en-US"/>
          </a:p>
        </p:txBody>
      </p:sp>
      <p:sp>
        <p:nvSpPr>
          <p:cNvPr id="5" name="フッター プレースホルダー 4">
            <a:extLst>
              <a:ext uri="{FF2B5EF4-FFF2-40B4-BE49-F238E27FC236}">
                <a16:creationId xmlns:a16="http://schemas.microsoft.com/office/drawing/2014/main" id="{98691D7B-6B46-4C68-8DEC-62B429221DB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C346D190-298C-435F-A0A8-7B0F4C0F44D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4225F3-6E6F-4118-AE26-1A822A6DB40A}" type="slidenum">
              <a:rPr kumimoji="1" lang="ja-JP" altLang="en-US" smtClean="0"/>
              <a:t>‹#›</a:t>
            </a:fld>
            <a:endParaRPr kumimoji="1" lang="ja-JP" altLang="en-US"/>
          </a:p>
        </p:txBody>
      </p:sp>
    </p:spTree>
    <p:extLst>
      <p:ext uri="{BB962C8B-B14F-4D97-AF65-F5344CB8AC3E}">
        <p14:creationId xmlns:p14="http://schemas.microsoft.com/office/powerpoint/2010/main" val="18437042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65EF364-0726-4FDB-80A1-C82AE18669E8}"/>
              </a:ext>
            </a:extLst>
          </p:cNvPr>
          <p:cNvSpPr>
            <a:spLocks noGrp="1"/>
          </p:cNvSpPr>
          <p:nvPr>
            <p:ph type="ctrTitle"/>
          </p:nvPr>
        </p:nvSpPr>
        <p:spPr/>
        <p:txBody>
          <a:bodyPr/>
          <a:lstStyle/>
          <a:p>
            <a:r>
              <a:rPr kumimoji="1" lang="ja-JP" altLang="en-US" dirty="0"/>
              <a:t>タイピングゲームで使用したメソッドの説明</a:t>
            </a:r>
          </a:p>
        </p:txBody>
      </p:sp>
    </p:spTree>
    <p:extLst>
      <p:ext uri="{BB962C8B-B14F-4D97-AF65-F5344CB8AC3E}">
        <p14:creationId xmlns:p14="http://schemas.microsoft.com/office/powerpoint/2010/main" val="11479970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4E704E7-A927-44B4-BF40-A828F811E9EA}"/>
              </a:ext>
            </a:extLst>
          </p:cNvPr>
          <p:cNvSpPr>
            <a:spLocks noGrp="1"/>
          </p:cNvSpPr>
          <p:nvPr>
            <p:ph type="title"/>
          </p:nvPr>
        </p:nvSpPr>
        <p:spPr>
          <a:xfrm>
            <a:off x="838200" y="2766218"/>
            <a:ext cx="10515600" cy="1325563"/>
          </a:xfrm>
        </p:spPr>
        <p:txBody>
          <a:bodyPr>
            <a:normAutofit/>
          </a:bodyPr>
          <a:lstStyle/>
          <a:p>
            <a:pPr algn="ctr"/>
            <a:r>
              <a:rPr lang="en-US" altLang="ja-JP" sz="5400" dirty="0"/>
              <a:t>3</a:t>
            </a:r>
            <a:r>
              <a:rPr lang="ja-JP" altLang="en-US" sz="5400" dirty="0"/>
              <a:t>，</a:t>
            </a:r>
            <a:r>
              <a:rPr lang="en-US" altLang="ja-JP" sz="5400" dirty="0"/>
              <a:t>splice()</a:t>
            </a:r>
            <a:endParaRPr kumimoji="1" lang="ja-JP" altLang="en-US" sz="5400" dirty="0"/>
          </a:p>
        </p:txBody>
      </p:sp>
    </p:spTree>
    <p:extLst>
      <p:ext uri="{BB962C8B-B14F-4D97-AF65-F5344CB8AC3E}">
        <p14:creationId xmlns:p14="http://schemas.microsoft.com/office/powerpoint/2010/main" val="42891071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8C7C20B6-7FC0-46F6-91BC-0680732C4979}"/>
              </a:ext>
            </a:extLst>
          </p:cNvPr>
          <p:cNvSpPr>
            <a:spLocks noGrp="1"/>
          </p:cNvSpPr>
          <p:nvPr>
            <p:ph idx="1"/>
          </p:nvPr>
        </p:nvSpPr>
        <p:spPr>
          <a:xfrm>
            <a:off x="838200" y="466531"/>
            <a:ext cx="10515600" cy="5710432"/>
          </a:xfrm>
        </p:spPr>
        <p:txBody>
          <a:bodyPr>
            <a:normAutofit/>
          </a:bodyPr>
          <a:lstStyle/>
          <a:p>
            <a:r>
              <a:rPr lang="ja-JP" altLang="en-US" b="1" dirty="0"/>
              <a:t>メソッドの意味</a:t>
            </a:r>
            <a:endParaRPr lang="en-US" altLang="ja-JP" b="1" dirty="0"/>
          </a:p>
          <a:p>
            <a:pPr marL="0" indent="0">
              <a:buNone/>
            </a:pPr>
            <a:r>
              <a:rPr lang="ja-JP" altLang="en-US" b="1" dirty="0"/>
              <a:t>　</a:t>
            </a:r>
            <a:r>
              <a:rPr lang="ja-JP" altLang="en-US" dirty="0"/>
              <a:t>既存の要素を取り除いたり置き換えたり新しい要素を追加することで配列の内容を変更する。具体例は次ページに記載 　　　　　</a:t>
            </a:r>
            <a:endParaRPr lang="en-US" altLang="ja-JP" dirty="0"/>
          </a:p>
          <a:p>
            <a:r>
              <a:rPr lang="ja-JP" altLang="en-US" b="1" dirty="0"/>
              <a:t>構文　</a:t>
            </a:r>
            <a:r>
              <a:rPr lang="en-US" altLang="ja-JP" dirty="0"/>
              <a:t>let </a:t>
            </a:r>
            <a:r>
              <a:rPr lang="en-US" altLang="ja-JP" dirty="0" err="1"/>
              <a:t>arrItems</a:t>
            </a:r>
            <a:r>
              <a:rPr lang="en-US" altLang="ja-JP" dirty="0"/>
              <a:t> = </a:t>
            </a:r>
            <a:r>
              <a:rPr lang="en-US" altLang="ja-JP" dirty="0" err="1"/>
              <a:t>array.splice</a:t>
            </a:r>
            <a:r>
              <a:rPr lang="en-US" altLang="ja-JP" dirty="0"/>
              <a:t>(start[ , delete[ ,item1[ …]])</a:t>
            </a:r>
          </a:p>
          <a:p>
            <a:pPr marL="0" indent="0">
              <a:buNone/>
            </a:pPr>
            <a:r>
              <a:rPr lang="ja-JP" altLang="en-US" b="1" dirty="0"/>
              <a:t>　</a:t>
            </a:r>
            <a:r>
              <a:rPr lang="ja-JP" altLang="en-US" dirty="0"/>
              <a:t>引数：</a:t>
            </a:r>
            <a:r>
              <a:rPr lang="en-US" altLang="ja-JP" dirty="0"/>
              <a:t>start</a:t>
            </a:r>
            <a:r>
              <a:rPr lang="ja-JP" altLang="en-US" dirty="0"/>
              <a:t>は配列を変更する開始位置を表すインデックス、</a:t>
            </a:r>
            <a:r>
              <a:rPr lang="en-US" altLang="ja-JP" dirty="0"/>
              <a:t>delete </a:t>
            </a:r>
            <a:r>
              <a:rPr lang="ja-JP" altLang="en-US" dirty="0"/>
              <a:t>は</a:t>
            </a:r>
            <a:r>
              <a:rPr lang="en-US" altLang="ja-JP" dirty="0"/>
              <a:t>start</a:t>
            </a:r>
            <a:r>
              <a:rPr lang="ja-JP" altLang="en-US" dirty="0"/>
              <a:t>配列から取り除く要素の数を示す整数、</a:t>
            </a:r>
            <a:r>
              <a:rPr lang="en-US" altLang="ja-JP" dirty="0"/>
              <a:t>item</a:t>
            </a:r>
            <a:r>
              <a:rPr lang="ja-JP" altLang="en-US" dirty="0"/>
              <a:t>は配列に追加する要素を示す。</a:t>
            </a:r>
            <a:endParaRPr lang="en-US" altLang="ja-JP" dirty="0"/>
          </a:p>
          <a:p>
            <a:pPr marL="0" indent="0">
              <a:buNone/>
            </a:pPr>
            <a:r>
              <a:rPr lang="ja-JP" altLang="en-US" b="1" dirty="0"/>
              <a:t>　</a:t>
            </a:r>
            <a:r>
              <a:rPr lang="ja-JP" altLang="en-US" dirty="0"/>
              <a:t>返値：取り除かれた要素を含む配列</a:t>
            </a:r>
            <a:endParaRPr lang="en-US" altLang="ja-JP" b="1" dirty="0"/>
          </a:p>
          <a:p>
            <a:r>
              <a:rPr lang="ja-JP" altLang="en-US" b="1" dirty="0"/>
              <a:t>本プログラムでの使用用途</a:t>
            </a:r>
            <a:endParaRPr lang="en-US" altLang="ja-JP" b="1" dirty="0"/>
          </a:p>
          <a:p>
            <a:pPr marL="0" indent="0">
              <a:buNone/>
            </a:pPr>
            <a:r>
              <a:rPr lang="ja-JP" altLang="en-US" b="1" dirty="0"/>
              <a:t>　</a:t>
            </a:r>
            <a:r>
              <a:rPr lang="ja-JP" altLang="en-US" dirty="0"/>
              <a:t>同じ問題を出題しないようにするために、出題された問題は、問題の配列から削除しながら、問題の変数に代入するという風に使用した。</a:t>
            </a:r>
            <a:endParaRPr lang="en-US" altLang="ja-JP" b="1" dirty="0"/>
          </a:p>
        </p:txBody>
      </p:sp>
    </p:spTree>
    <p:extLst>
      <p:ext uri="{BB962C8B-B14F-4D97-AF65-F5344CB8AC3E}">
        <p14:creationId xmlns:p14="http://schemas.microsoft.com/office/powerpoint/2010/main" val="14846702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8C7C20B6-7FC0-46F6-91BC-0680732C4979}"/>
              </a:ext>
            </a:extLst>
          </p:cNvPr>
          <p:cNvSpPr>
            <a:spLocks noGrp="1"/>
          </p:cNvSpPr>
          <p:nvPr>
            <p:ph idx="1"/>
          </p:nvPr>
        </p:nvSpPr>
        <p:spPr>
          <a:xfrm>
            <a:off x="838200" y="466531"/>
            <a:ext cx="10515600" cy="6210716"/>
          </a:xfrm>
        </p:spPr>
        <p:txBody>
          <a:bodyPr>
            <a:normAutofit lnSpcReduction="10000"/>
          </a:bodyPr>
          <a:lstStyle/>
          <a:p>
            <a:r>
              <a:rPr lang="ja-JP" altLang="en-US" b="1" dirty="0"/>
              <a:t>具体例</a:t>
            </a:r>
            <a:endParaRPr lang="en-US" altLang="ja-JP" b="1" dirty="0"/>
          </a:p>
          <a:p>
            <a:pPr marL="0" indent="0">
              <a:buNone/>
            </a:pPr>
            <a:r>
              <a:rPr lang="ja-JP" altLang="en-US" b="1" dirty="0"/>
              <a:t>　</a:t>
            </a:r>
            <a:r>
              <a:rPr lang="en-US" altLang="ja-JP" dirty="0"/>
              <a:t>Laboratory</a:t>
            </a:r>
            <a:r>
              <a:rPr lang="ja-JP" altLang="en-US" dirty="0"/>
              <a:t>配列から要素</a:t>
            </a:r>
            <a:r>
              <a:rPr lang="en-US" altLang="ja-JP" dirty="0" err="1"/>
              <a:t>sato</a:t>
            </a:r>
            <a:r>
              <a:rPr lang="ja-JP" altLang="en-US" dirty="0"/>
              <a:t>を取り出したい場合。</a:t>
            </a:r>
            <a:endParaRPr lang="en-US" altLang="ja-JP" b="1" dirty="0"/>
          </a:p>
          <a:p>
            <a:pPr marL="0" indent="0" algn="ctr">
              <a:buNone/>
            </a:pPr>
            <a:r>
              <a:rPr lang="ja-JP" altLang="en-US" dirty="0"/>
              <a:t>　</a:t>
            </a:r>
            <a:r>
              <a:rPr lang="en-US" altLang="ja-JP" dirty="0"/>
              <a:t>let Laboratory = [‘</a:t>
            </a:r>
            <a:r>
              <a:rPr lang="en-US" altLang="ja-JP" dirty="0" err="1"/>
              <a:t>yoneda</a:t>
            </a:r>
            <a:r>
              <a:rPr lang="en-US" altLang="ja-JP" dirty="0"/>
              <a:t>’,’</a:t>
            </a:r>
            <a:r>
              <a:rPr lang="en-US" altLang="ja-JP" dirty="0" err="1"/>
              <a:t>noda</a:t>
            </a:r>
            <a:r>
              <a:rPr lang="en-US" altLang="ja-JP" dirty="0"/>
              <a:t>’,’</a:t>
            </a:r>
            <a:r>
              <a:rPr lang="en-US" altLang="ja-JP" dirty="0" err="1"/>
              <a:t>sato</a:t>
            </a:r>
            <a:r>
              <a:rPr lang="en-US" altLang="ja-JP" dirty="0"/>
              <a:t>’,’</a:t>
            </a:r>
            <a:r>
              <a:rPr lang="en-US" altLang="ja-JP" dirty="0" err="1"/>
              <a:t>toda</a:t>
            </a:r>
            <a:r>
              <a:rPr lang="en-US" altLang="ja-JP" dirty="0"/>
              <a:t>’,’</a:t>
            </a:r>
            <a:r>
              <a:rPr lang="en-US" altLang="ja-JP" dirty="0" err="1"/>
              <a:t>mochida</a:t>
            </a:r>
            <a:r>
              <a:rPr lang="en-US" altLang="ja-JP" dirty="0"/>
              <a:t>’]</a:t>
            </a:r>
          </a:p>
          <a:p>
            <a:pPr marL="0" indent="0" algn="ctr">
              <a:buNone/>
            </a:pPr>
            <a:r>
              <a:rPr lang="en-US" altLang="ja-JP" sz="3200" dirty="0"/>
              <a:t>let removed = </a:t>
            </a:r>
            <a:r>
              <a:rPr lang="en-US" altLang="ja-JP" sz="3200" dirty="0" err="1"/>
              <a:t>Laboratory.</a:t>
            </a:r>
            <a:r>
              <a:rPr lang="en-US" altLang="ja-JP" sz="3200" dirty="0" err="1">
                <a:solidFill>
                  <a:srgbClr val="FF0000"/>
                </a:solidFill>
              </a:rPr>
              <a:t>splice</a:t>
            </a:r>
            <a:r>
              <a:rPr lang="en-US" altLang="ja-JP" sz="3200" dirty="0">
                <a:solidFill>
                  <a:srgbClr val="FF0000"/>
                </a:solidFill>
              </a:rPr>
              <a:t>(</a:t>
            </a:r>
            <a:r>
              <a:rPr lang="en-US" altLang="ja-JP" sz="3200" dirty="0"/>
              <a:t>2,1</a:t>
            </a:r>
            <a:r>
              <a:rPr lang="en-US" altLang="ja-JP" sz="3200" dirty="0">
                <a:solidFill>
                  <a:srgbClr val="FF0000"/>
                </a:solidFill>
              </a:rPr>
              <a:t>)</a:t>
            </a:r>
          </a:p>
          <a:p>
            <a:pPr marL="0" indent="0">
              <a:buNone/>
            </a:pPr>
            <a:r>
              <a:rPr lang="ja-JP" altLang="en-US" dirty="0"/>
              <a:t>と表記できる。</a:t>
            </a:r>
            <a:endParaRPr lang="en-US" altLang="ja-JP" dirty="0"/>
          </a:p>
          <a:p>
            <a:pPr marL="0" indent="0">
              <a:buNone/>
            </a:pPr>
            <a:r>
              <a:rPr lang="ja-JP" altLang="en-US" dirty="0"/>
              <a:t>　この場合２が取り出す要素の位置を示す為、三番目の</a:t>
            </a:r>
            <a:r>
              <a:rPr lang="en-US" altLang="ja-JP" dirty="0" err="1"/>
              <a:t>sato</a:t>
            </a:r>
            <a:r>
              <a:rPr lang="ja-JP" altLang="en-US" dirty="0"/>
              <a:t>を指す。１は取り除く要素の数を示す為、一つ取り除くという意味になる。また、取り出す場所として</a:t>
            </a:r>
            <a:r>
              <a:rPr lang="en-US" altLang="ja-JP" dirty="0"/>
              <a:t>removed</a:t>
            </a:r>
            <a:r>
              <a:rPr lang="ja-JP" altLang="en-US" dirty="0"/>
              <a:t>という変数で宣言されている為、取り出された要素は</a:t>
            </a:r>
            <a:r>
              <a:rPr lang="en-US" altLang="ja-JP" dirty="0"/>
              <a:t>removed</a:t>
            </a:r>
            <a:r>
              <a:rPr lang="ja-JP" altLang="en-US" dirty="0"/>
              <a:t>配列に入る。</a:t>
            </a:r>
            <a:endParaRPr lang="en-US" altLang="ja-JP" dirty="0"/>
          </a:p>
          <a:p>
            <a:pPr marL="0" indent="0">
              <a:buNone/>
            </a:pPr>
            <a:r>
              <a:rPr lang="ja-JP" altLang="en-US" dirty="0"/>
              <a:t> よってこの場合、この二つの配列は</a:t>
            </a:r>
            <a:endParaRPr lang="en-US" altLang="ja-JP" dirty="0"/>
          </a:p>
          <a:p>
            <a:pPr marL="0" indent="0" algn="ctr">
              <a:buNone/>
            </a:pPr>
            <a:r>
              <a:rPr lang="en-US" altLang="ja-JP" sz="3200" dirty="0"/>
              <a:t>Laboratory </a:t>
            </a:r>
            <a:r>
              <a:rPr lang="ja-JP" altLang="en-US" sz="3200" dirty="0"/>
              <a:t>は </a:t>
            </a:r>
            <a:r>
              <a:rPr lang="en-US" altLang="ja-JP" sz="3200" dirty="0"/>
              <a:t>[“</a:t>
            </a:r>
            <a:r>
              <a:rPr lang="en-US" altLang="ja-JP" sz="3200" dirty="0" err="1"/>
              <a:t>yoneda</a:t>
            </a:r>
            <a:r>
              <a:rPr lang="en-US" altLang="ja-JP" sz="3200" dirty="0"/>
              <a:t>”,”</a:t>
            </a:r>
            <a:r>
              <a:rPr lang="en-US" altLang="ja-JP" sz="3200" dirty="0" err="1"/>
              <a:t>noda</a:t>
            </a:r>
            <a:r>
              <a:rPr lang="en-US" altLang="ja-JP" sz="3200" dirty="0"/>
              <a:t>”,”</a:t>
            </a:r>
            <a:r>
              <a:rPr lang="en-US" altLang="ja-JP" sz="3200" dirty="0" err="1"/>
              <a:t>toda</a:t>
            </a:r>
            <a:r>
              <a:rPr lang="en-US" altLang="ja-JP" sz="3200" dirty="0"/>
              <a:t>”,”</a:t>
            </a:r>
            <a:r>
              <a:rPr lang="en-US" altLang="ja-JP" sz="3200" dirty="0" err="1"/>
              <a:t>mochida</a:t>
            </a:r>
            <a:r>
              <a:rPr lang="en-US" altLang="ja-JP" sz="3200" dirty="0"/>
              <a:t>”]</a:t>
            </a:r>
          </a:p>
          <a:p>
            <a:pPr marL="0" indent="0" algn="ctr">
              <a:buNone/>
            </a:pPr>
            <a:r>
              <a:rPr lang="en-US" altLang="ja-JP" sz="3200" dirty="0"/>
              <a:t>removed </a:t>
            </a:r>
            <a:r>
              <a:rPr lang="ja-JP" altLang="en-US" sz="3200" dirty="0"/>
              <a:t>は </a:t>
            </a:r>
            <a:r>
              <a:rPr lang="en-US" altLang="ja-JP" sz="3200" dirty="0"/>
              <a:t>[“</a:t>
            </a:r>
            <a:r>
              <a:rPr lang="en-US" altLang="ja-JP" sz="3200" dirty="0" err="1"/>
              <a:t>sato</a:t>
            </a:r>
            <a:r>
              <a:rPr lang="en-US" altLang="ja-JP" sz="3200" dirty="0"/>
              <a:t>”]</a:t>
            </a:r>
          </a:p>
          <a:p>
            <a:pPr marL="0" indent="0">
              <a:buNone/>
            </a:pPr>
            <a:r>
              <a:rPr lang="ja-JP" altLang="en-US" sz="3200" dirty="0"/>
              <a:t>　となる。</a:t>
            </a:r>
            <a:endParaRPr lang="en-US" altLang="ja-JP" sz="3200" dirty="0"/>
          </a:p>
        </p:txBody>
      </p:sp>
    </p:spTree>
    <p:extLst>
      <p:ext uri="{BB962C8B-B14F-4D97-AF65-F5344CB8AC3E}">
        <p14:creationId xmlns:p14="http://schemas.microsoft.com/office/powerpoint/2010/main" val="12864160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8C7C20B6-7FC0-46F6-91BC-0680732C4979}"/>
              </a:ext>
            </a:extLst>
          </p:cNvPr>
          <p:cNvSpPr>
            <a:spLocks noGrp="1"/>
          </p:cNvSpPr>
          <p:nvPr>
            <p:ph idx="1"/>
          </p:nvPr>
        </p:nvSpPr>
        <p:spPr>
          <a:xfrm>
            <a:off x="838200" y="466531"/>
            <a:ext cx="10515600" cy="6210716"/>
          </a:xfrm>
        </p:spPr>
        <p:txBody>
          <a:bodyPr>
            <a:normAutofit fontScale="92500"/>
          </a:bodyPr>
          <a:lstStyle/>
          <a:p>
            <a:r>
              <a:rPr lang="ja-JP" altLang="en-US" b="1" dirty="0"/>
              <a:t>具体例</a:t>
            </a:r>
            <a:endParaRPr lang="en-US" altLang="ja-JP" b="1" dirty="0"/>
          </a:p>
          <a:p>
            <a:pPr marL="0" indent="0">
              <a:buNone/>
            </a:pPr>
            <a:r>
              <a:rPr lang="ja-JP" altLang="en-US" b="1" dirty="0"/>
              <a:t>　</a:t>
            </a:r>
            <a:r>
              <a:rPr lang="en-US" altLang="ja-JP" dirty="0"/>
              <a:t>Laboratory</a:t>
            </a:r>
            <a:r>
              <a:rPr lang="ja-JP" altLang="en-US" dirty="0"/>
              <a:t>配列から要素</a:t>
            </a:r>
            <a:r>
              <a:rPr lang="en-US" altLang="ja-JP" dirty="0" err="1"/>
              <a:t>takao</a:t>
            </a:r>
            <a:r>
              <a:rPr lang="ja-JP" altLang="en-US" dirty="0"/>
              <a:t>を追加したい場合。</a:t>
            </a:r>
            <a:endParaRPr lang="en-US" altLang="ja-JP" b="1" dirty="0"/>
          </a:p>
          <a:p>
            <a:pPr marL="0" indent="0" algn="ctr">
              <a:buNone/>
            </a:pPr>
            <a:r>
              <a:rPr lang="ja-JP" altLang="en-US" dirty="0"/>
              <a:t>　</a:t>
            </a:r>
            <a:r>
              <a:rPr lang="en-US" altLang="ja-JP" dirty="0"/>
              <a:t>let Laboratory = [‘wada’,’</a:t>
            </a:r>
            <a:r>
              <a:rPr lang="en-US" altLang="ja-JP" dirty="0" err="1"/>
              <a:t>kitsuki</a:t>
            </a:r>
            <a:r>
              <a:rPr lang="en-US" altLang="ja-JP" dirty="0"/>
              <a:t>’,’</a:t>
            </a:r>
            <a:r>
              <a:rPr lang="en-US" altLang="ja-JP" dirty="0" err="1"/>
              <a:t>ohashi</a:t>
            </a:r>
            <a:r>
              <a:rPr lang="en-US" altLang="ja-JP" dirty="0"/>
              <a:t>’]</a:t>
            </a:r>
          </a:p>
          <a:p>
            <a:pPr marL="0" indent="0" algn="ctr">
              <a:buNone/>
            </a:pPr>
            <a:r>
              <a:rPr lang="en-US" altLang="ja-JP" sz="3200" dirty="0"/>
              <a:t>let removed = </a:t>
            </a:r>
            <a:r>
              <a:rPr lang="en-US" altLang="ja-JP" sz="3200" dirty="0" err="1"/>
              <a:t>Laboratory.</a:t>
            </a:r>
            <a:r>
              <a:rPr lang="en-US" altLang="ja-JP" sz="3200" dirty="0" err="1">
                <a:solidFill>
                  <a:srgbClr val="FF0000"/>
                </a:solidFill>
              </a:rPr>
              <a:t>splice</a:t>
            </a:r>
            <a:r>
              <a:rPr lang="en-US" altLang="ja-JP" sz="3200" dirty="0">
                <a:solidFill>
                  <a:srgbClr val="FF0000"/>
                </a:solidFill>
              </a:rPr>
              <a:t>(</a:t>
            </a:r>
            <a:r>
              <a:rPr lang="en-US" altLang="ja-JP" sz="3200" dirty="0"/>
              <a:t>1,0,’takao’</a:t>
            </a:r>
            <a:r>
              <a:rPr lang="en-US" altLang="ja-JP" sz="3200" dirty="0">
                <a:solidFill>
                  <a:srgbClr val="FF0000"/>
                </a:solidFill>
              </a:rPr>
              <a:t>)</a:t>
            </a:r>
          </a:p>
          <a:p>
            <a:pPr marL="0" indent="0">
              <a:buNone/>
            </a:pPr>
            <a:r>
              <a:rPr lang="ja-JP" altLang="en-US" dirty="0"/>
              <a:t>と表記できる。</a:t>
            </a:r>
            <a:endParaRPr lang="en-US" altLang="ja-JP" dirty="0"/>
          </a:p>
          <a:p>
            <a:pPr marL="0" indent="0">
              <a:buNone/>
            </a:pPr>
            <a:r>
              <a:rPr lang="ja-JP" altLang="en-US" dirty="0"/>
              <a:t>　この場合１が取り出す要素の位置、０が取り出す要素の個数を示す為、</a:t>
            </a:r>
            <a:r>
              <a:rPr lang="en-US" altLang="ja-JP" dirty="0"/>
              <a:t>’</a:t>
            </a:r>
            <a:r>
              <a:rPr lang="en-US" altLang="ja-JP" dirty="0" err="1"/>
              <a:t>kitsuki</a:t>
            </a:r>
            <a:r>
              <a:rPr lang="en-US" altLang="ja-JP" dirty="0"/>
              <a:t>’</a:t>
            </a:r>
            <a:r>
              <a:rPr lang="ja-JP" altLang="en-US" dirty="0"/>
              <a:t>という要素を０個取り出すという命令になる。</a:t>
            </a:r>
            <a:r>
              <a:rPr lang="en-US" altLang="ja-JP" dirty="0"/>
              <a:t>’</a:t>
            </a:r>
            <a:r>
              <a:rPr lang="en-US" altLang="ja-JP" dirty="0" err="1"/>
              <a:t>takao</a:t>
            </a:r>
            <a:r>
              <a:rPr lang="en-US" altLang="ja-JP" dirty="0"/>
              <a:t>’</a:t>
            </a:r>
            <a:r>
              <a:rPr lang="ja-JP" altLang="en-US" dirty="0"/>
              <a:t>は取り出した要素の前の位置に代入したい要素を示す。また、この場合の</a:t>
            </a:r>
            <a:r>
              <a:rPr lang="en-US" altLang="ja-JP" dirty="0"/>
              <a:t>removed</a:t>
            </a:r>
            <a:r>
              <a:rPr lang="ja-JP" altLang="en-US" dirty="0"/>
              <a:t>は何の要素も取り出していない為、空配列となる。</a:t>
            </a:r>
            <a:endParaRPr lang="en-US" altLang="ja-JP" dirty="0"/>
          </a:p>
          <a:p>
            <a:pPr marL="0" indent="0">
              <a:buNone/>
            </a:pPr>
            <a:r>
              <a:rPr lang="ja-JP" altLang="en-US" dirty="0"/>
              <a:t> よってこの場合、この二つの配列は</a:t>
            </a:r>
            <a:endParaRPr lang="en-US" altLang="ja-JP" dirty="0"/>
          </a:p>
          <a:p>
            <a:pPr marL="0" indent="0" algn="ctr">
              <a:buNone/>
            </a:pPr>
            <a:r>
              <a:rPr lang="en-US" altLang="ja-JP" sz="3200" dirty="0"/>
              <a:t>Laboratory </a:t>
            </a:r>
            <a:r>
              <a:rPr lang="ja-JP" altLang="en-US" sz="3200" dirty="0"/>
              <a:t>は </a:t>
            </a:r>
            <a:r>
              <a:rPr lang="en-US" altLang="ja-JP" sz="3200" dirty="0"/>
              <a:t>[“wada”,”</a:t>
            </a:r>
            <a:r>
              <a:rPr lang="en-US" altLang="ja-JP" sz="3200" dirty="0" err="1"/>
              <a:t>takao</a:t>
            </a:r>
            <a:r>
              <a:rPr lang="en-US" altLang="ja-JP" sz="3200" dirty="0"/>
              <a:t>”,”</a:t>
            </a:r>
            <a:r>
              <a:rPr lang="en-US" altLang="ja-JP" sz="3200" dirty="0" err="1"/>
              <a:t>kitsuki</a:t>
            </a:r>
            <a:r>
              <a:rPr lang="en-US" altLang="ja-JP" sz="3200" dirty="0"/>
              <a:t>”,”</a:t>
            </a:r>
            <a:r>
              <a:rPr lang="en-US" altLang="ja-JP" sz="3200" dirty="0" err="1"/>
              <a:t>ohashi</a:t>
            </a:r>
            <a:r>
              <a:rPr lang="en-US" altLang="ja-JP" sz="3200" dirty="0"/>
              <a:t>”]</a:t>
            </a:r>
          </a:p>
          <a:p>
            <a:pPr marL="0" indent="0" algn="ctr">
              <a:buNone/>
            </a:pPr>
            <a:r>
              <a:rPr lang="en-US" altLang="ja-JP" sz="3200" dirty="0"/>
              <a:t>removed </a:t>
            </a:r>
            <a:r>
              <a:rPr lang="ja-JP" altLang="en-US" sz="3200" dirty="0"/>
              <a:t>は </a:t>
            </a:r>
            <a:r>
              <a:rPr lang="en-US" altLang="ja-JP" sz="3200" dirty="0"/>
              <a:t>[]</a:t>
            </a:r>
          </a:p>
          <a:p>
            <a:pPr marL="0" indent="0">
              <a:buNone/>
            </a:pPr>
            <a:r>
              <a:rPr lang="ja-JP" altLang="en-US" sz="3200" dirty="0"/>
              <a:t>　となる。</a:t>
            </a:r>
            <a:endParaRPr lang="en-US" altLang="ja-JP" sz="3200" dirty="0"/>
          </a:p>
        </p:txBody>
      </p:sp>
    </p:spTree>
    <p:extLst>
      <p:ext uri="{BB962C8B-B14F-4D97-AF65-F5344CB8AC3E}">
        <p14:creationId xmlns:p14="http://schemas.microsoft.com/office/powerpoint/2010/main" val="19129894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4E704E7-A927-44B4-BF40-A828F811E9EA}"/>
              </a:ext>
            </a:extLst>
          </p:cNvPr>
          <p:cNvSpPr>
            <a:spLocks noGrp="1"/>
          </p:cNvSpPr>
          <p:nvPr>
            <p:ph type="title"/>
          </p:nvPr>
        </p:nvSpPr>
        <p:spPr>
          <a:xfrm>
            <a:off x="838200" y="2766218"/>
            <a:ext cx="10515600" cy="1325563"/>
          </a:xfrm>
        </p:spPr>
        <p:txBody>
          <a:bodyPr>
            <a:normAutofit/>
          </a:bodyPr>
          <a:lstStyle/>
          <a:p>
            <a:pPr algn="ctr"/>
            <a:r>
              <a:rPr lang="en-US" altLang="ja-JP" sz="5400" dirty="0"/>
              <a:t>4</a:t>
            </a:r>
            <a:r>
              <a:rPr lang="ja-JP" altLang="en-US" sz="5400" dirty="0"/>
              <a:t>，</a:t>
            </a:r>
            <a:r>
              <a:rPr lang="en-US" altLang="ja-JP" sz="5400" dirty="0" err="1"/>
              <a:t>toFixed</a:t>
            </a:r>
            <a:r>
              <a:rPr lang="en-US" altLang="ja-JP" sz="5400" dirty="0"/>
              <a:t>()</a:t>
            </a:r>
            <a:endParaRPr kumimoji="1" lang="ja-JP" altLang="en-US" sz="5400" dirty="0"/>
          </a:p>
        </p:txBody>
      </p:sp>
    </p:spTree>
    <p:extLst>
      <p:ext uri="{BB962C8B-B14F-4D97-AF65-F5344CB8AC3E}">
        <p14:creationId xmlns:p14="http://schemas.microsoft.com/office/powerpoint/2010/main" val="38466068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8C7C20B6-7FC0-46F6-91BC-0680732C4979}"/>
              </a:ext>
            </a:extLst>
          </p:cNvPr>
          <p:cNvSpPr>
            <a:spLocks noGrp="1"/>
          </p:cNvSpPr>
          <p:nvPr>
            <p:ph idx="1"/>
          </p:nvPr>
        </p:nvSpPr>
        <p:spPr>
          <a:xfrm>
            <a:off x="838200" y="466531"/>
            <a:ext cx="10515600" cy="5710432"/>
          </a:xfrm>
        </p:spPr>
        <p:txBody>
          <a:bodyPr>
            <a:normAutofit/>
          </a:bodyPr>
          <a:lstStyle/>
          <a:p>
            <a:r>
              <a:rPr lang="ja-JP" altLang="en-US" b="1" dirty="0"/>
              <a:t>メソッドの意味</a:t>
            </a:r>
            <a:endParaRPr lang="en-US" altLang="ja-JP" b="1" dirty="0"/>
          </a:p>
          <a:p>
            <a:pPr marL="0" indent="0">
              <a:buNone/>
            </a:pPr>
            <a:r>
              <a:rPr lang="ja-JP" altLang="en-US" b="1" dirty="0"/>
              <a:t>　</a:t>
            </a:r>
            <a:r>
              <a:rPr lang="ja-JP" altLang="en-US" dirty="0"/>
              <a:t>数を固定小数点表記を用いて整形する。具体例は次ページに記載 　　　　　</a:t>
            </a:r>
            <a:endParaRPr lang="en-US" altLang="ja-JP" dirty="0"/>
          </a:p>
          <a:p>
            <a:r>
              <a:rPr lang="ja-JP" altLang="en-US" b="1" dirty="0"/>
              <a:t>構文　</a:t>
            </a:r>
            <a:r>
              <a:rPr lang="en-US" altLang="ja-JP" dirty="0" err="1"/>
              <a:t>numObj.toFIxed</a:t>
            </a:r>
            <a:r>
              <a:rPr lang="en-US" altLang="ja-JP" dirty="0"/>
              <a:t>([digits])</a:t>
            </a:r>
          </a:p>
          <a:p>
            <a:pPr marL="0" indent="0">
              <a:buNone/>
            </a:pPr>
            <a:r>
              <a:rPr lang="ja-JP" altLang="en-US" b="1" dirty="0"/>
              <a:t>　</a:t>
            </a:r>
            <a:r>
              <a:rPr lang="ja-JP" altLang="en-US" dirty="0"/>
              <a:t>引数：</a:t>
            </a:r>
            <a:r>
              <a:rPr lang="en-US" altLang="ja-JP" dirty="0"/>
              <a:t>digits </a:t>
            </a:r>
            <a:r>
              <a:rPr lang="ja-JP" altLang="en-US" dirty="0"/>
              <a:t>小数点の後に現れる桁数。ここに指定した数字分の桁が表示される。</a:t>
            </a:r>
            <a:r>
              <a:rPr lang="en-US" altLang="ja-JP" dirty="0"/>
              <a:t>[]</a:t>
            </a:r>
            <a:r>
              <a:rPr lang="ja-JP" altLang="en-US" dirty="0"/>
              <a:t>の中に何も値が無い場合は０として扱われ、実質の整数表記となる。</a:t>
            </a:r>
            <a:endParaRPr lang="en-US" altLang="ja-JP" dirty="0"/>
          </a:p>
          <a:p>
            <a:pPr marL="0" indent="0">
              <a:buNone/>
            </a:pPr>
            <a:r>
              <a:rPr lang="ja-JP" altLang="en-US" b="1" dirty="0"/>
              <a:t>　</a:t>
            </a:r>
            <a:r>
              <a:rPr lang="ja-JP" altLang="en-US" dirty="0"/>
              <a:t>返値：与えられた数値を固定小数点表記を用いて表した文字列</a:t>
            </a:r>
            <a:endParaRPr lang="en-US" altLang="ja-JP" b="1" dirty="0"/>
          </a:p>
          <a:p>
            <a:r>
              <a:rPr lang="ja-JP" altLang="en-US" b="1" dirty="0"/>
              <a:t>本プログラムでの使用用途</a:t>
            </a:r>
            <a:endParaRPr lang="en-US" altLang="ja-JP" b="1" dirty="0"/>
          </a:p>
          <a:p>
            <a:pPr marL="0" indent="0">
              <a:buNone/>
            </a:pPr>
            <a:r>
              <a:rPr lang="ja-JP" altLang="en-US" b="1" dirty="0"/>
              <a:t>　</a:t>
            </a:r>
            <a:r>
              <a:rPr lang="ja-JP" altLang="en-US" dirty="0"/>
              <a:t>クリアまでの時間を示す時、秒数を何桁の小数で表すかという際に使用した。</a:t>
            </a:r>
            <a:endParaRPr lang="en-US" altLang="ja-JP" b="1" dirty="0"/>
          </a:p>
        </p:txBody>
      </p:sp>
    </p:spTree>
    <p:extLst>
      <p:ext uri="{BB962C8B-B14F-4D97-AF65-F5344CB8AC3E}">
        <p14:creationId xmlns:p14="http://schemas.microsoft.com/office/powerpoint/2010/main" val="38479298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8C7C20B6-7FC0-46F6-91BC-0680732C4979}"/>
              </a:ext>
            </a:extLst>
          </p:cNvPr>
          <p:cNvSpPr>
            <a:spLocks noGrp="1"/>
          </p:cNvSpPr>
          <p:nvPr>
            <p:ph idx="1"/>
          </p:nvPr>
        </p:nvSpPr>
        <p:spPr>
          <a:xfrm>
            <a:off x="838200" y="466531"/>
            <a:ext cx="10515600" cy="5710432"/>
          </a:xfrm>
        </p:spPr>
        <p:txBody>
          <a:bodyPr/>
          <a:lstStyle/>
          <a:p>
            <a:r>
              <a:rPr lang="ja-JP" altLang="en-US" b="1" dirty="0"/>
              <a:t>具体例</a:t>
            </a:r>
            <a:endParaRPr lang="en-US" altLang="ja-JP" b="1" dirty="0"/>
          </a:p>
          <a:p>
            <a:pPr marL="0" indent="0" algn="ctr">
              <a:buNone/>
            </a:pPr>
            <a:r>
              <a:rPr lang="ja-JP" altLang="en-US" dirty="0"/>
              <a:t>　</a:t>
            </a:r>
            <a:r>
              <a:rPr lang="en-US" altLang="ja-JP" sz="3200" dirty="0"/>
              <a:t>let </a:t>
            </a:r>
            <a:r>
              <a:rPr lang="en-US" altLang="ja-JP" sz="3200" dirty="0" err="1"/>
              <a:t>numObj</a:t>
            </a:r>
            <a:r>
              <a:rPr lang="en-US" altLang="ja-JP" sz="3200" dirty="0"/>
              <a:t> = 123.45678</a:t>
            </a:r>
            <a:endParaRPr lang="en-US" altLang="ja-JP" sz="3200" dirty="0">
              <a:solidFill>
                <a:srgbClr val="FF0000"/>
              </a:solidFill>
            </a:endParaRPr>
          </a:p>
          <a:p>
            <a:pPr marL="0" indent="0" algn="ctr">
              <a:buNone/>
            </a:pPr>
            <a:r>
              <a:rPr lang="en-US" altLang="ja-JP" sz="3200" dirty="0" err="1"/>
              <a:t>numObj.</a:t>
            </a:r>
            <a:r>
              <a:rPr lang="en-US" altLang="ja-JP" sz="3200" dirty="0" err="1">
                <a:solidFill>
                  <a:srgbClr val="FF0000"/>
                </a:solidFill>
              </a:rPr>
              <a:t>toFixed</a:t>
            </a:r>
            <a:r>
              <a:rPr lang="en-US" altLang="ja-JP" sz="3200" dirty="0">
                <a:solidFill>
                  <a:srgbClr val="FF0000"/>
                </a:solidFill>
              </a:rPr>
              <a:t>(</a:t>
            </a:r>
            <a:r>
              <a:rPr lang="en-US" altLang="ja-JP" sz="3200" dirty="0"/>
              <a:t>3</a:t>
            </a:r>
            <a:r>
              <a:rPr lang="en-US" altLang="ja-JP" sz="3200" dirty="0">
                <a:solidFill>
                  <a:srgbClr val="FF0000"/>
                </a:solidFill>
              </a:rPr>
              <a:t>)</a:t>
            </a:r>
          </a:p>
          <a:p>
            <a:pPr marL="0" indent="0">
              <a:buNone/>
            </a:pPr>
            <a:r>
              <a:rPr lang="ja-JP" altLang="en-US" dirty="0"/>
              <a:t>　上記の通り、プログラムが書かれたとすると、カッコ内の３は</a:t>
            </a:r>
            <a:r>
              <a:rPr lang="en-US" altLang="ja-JP" dirty="0" err="1"/>
              <a:t>numObj</a:t>
            </a:r>
            <a:r>
              <a:rPr lang="ja-JP" altLang="en-US" dirty="0"/>
              <a:t>の小数部で表示する桁数を示す為、</a:t>
            </a:r>
            <a:r>
              <a:rPr lang="en-US" altLang="ja-JP" dirty="0" err="1"/>
              <a:t>numObj</a:t>
            </a:r>
            <a:r>
              <a:rPr lang="ja-JP" altLang="en-US" dirty="0"/>
              <a:t>は</a:t>
            </a:r>
            <a:endParaRPr lang="en-US" altLang="ja-JP" dirty="0"/>
          </a:p>
          <a:p>
            <a:pPr marL="0" indent="0" algn="ctr">
              <a:buNone/>
            </a:pPr>
            <a:r>
              <a:rPr lang="en-US" altLang="ja-JP" sz="3200" dirty="0"/>
              <a:t>123.456</a:t>
            </a:r>
          </a:p>
          <a:p>
            <a:pPr marL="0" indent="0">
              <a:buNone/>
            </a:pPr>
            <a:r>
              <a:rPr lang="ja-JP" altLang="en-US" sz="3200" dirty="0"/>
              <a:t>　という値を返される。</a:t>
            </a:r>
            <a:endParaRPr lang="en-US" altLang="ja-JP" sz="3200" dirty="0"/>
          </a:p>
        </p:txBody>
      </p:sp>
    </p:spTree>
    <p:extLst>
      <p:ext uri="{BB962C8B-B14F-4D97-AF65-F5344CB8AC3E}">
        <p14:creationId xmlns:p14="http://schemas.microsoft.com/office/powerpoint/2010/main" val="18887441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65858B4-F33E-4C93-BE40-919E7E38B67A}"/>
              </a:ext>
            </a:extLst>
          </p:cNvPr>
          <p:cNvSpPr>
            <a:spLocks noGrp="1"/>
          </p:cNvSpPr>
          <p:nvPr>
            <p:ph type="title"/>
          </p:nvPr>
        </p:nvSpPr>
        <p:spPr>
          <a:xfrm>
            <a:off x="838200" y="180753"/>
            <a:ext cx="10515600" cy="1325563"/>
          </a:xfrm>
        </p:spPr>
        <p:txBody>
          <a:bodyPr/>
          <a:lstStyle/>
          <a:p>
            <a:r>
              <a:rPr kumimoji="1" lang="ja-JP" altLang="en-US" dirty="0"/>
              <a:t>参考文献</a:t>
            </a:r>
          </a:p>
        </p:txBody>
      </p:sp>
      <p:sp>
        <p:nvSpPr>
          <p:cNvPr id="3" name="コンテンツ プレースホルダー 2">
            <a:extLst>
              <a:ext uri="{FF2B5EF4-FFF2-40B4-BE49-F238E27FC236}">
                <a16:creationId xmlns:a16="http://schemas.microsoft.com/office/drawing/2014/main" id="{3E9A9C93-EA70-45A8-8447-077A46850EB2}"/>
              </a:ext>
            </a:extLst>
          </p:cNvPr>
          <p:cNvSpPr>
            <a:spLocks noGrp="1"/>
          </p:cNvSpPr>
          <p:nvPr>
            <p:ph idx="1"/>
          </p:nvPr>
        </p:nvSpPr>
        <p:spPr>
          <a:xfrm>
            <a:off x="838200" y="1275907"/>
            <a:ext cx="10515600" cy="5401340"/>
          </a:xfrm>
        </p:spPr>
        <p:txBody>
          <a:bodyPr>
            <a:normAutofit fontScale="92500" lnSpcReduction="20000"/>
          </a:bodyPr>
          <a:lstStyle/>
          <a:p>
            <a:r>
              <a:rPr kumimoji="1" lang="ja-JP" altLang="en-US" dirty="0"/>
              <a:t>タイピングゲーム作成</a:t>
            </a:r>
            <a:endParaRPr kumimoji="1" lang="en-US" altLang="ja-JP" dirty="0"/>
          </a:p>
          <a:p>
            <a:pPr marL="0" indent="0">
              <a:buNone/>
            </a:pPr>
            <a:r>
              <a:rPr kumimoji="1" lang="en-US" altLang="ja-JP" dirty="0">
                <a:solidFill>
                  <a:schemeClr val="accent5">
                    <a:lumMod val="75000"/>
                  </a:schemeClr>
                </a:solidFill>
              </a:rPr>
              <a:t>https://dotinstall.com/lessons/typing_js_v4</a:t>
            </a:r>
          </a:p>
          <a:p>
            <a:r>
              <a:rPr lang="en-US" altLang="ja-JP" sz="2800" dirty="0"/>
              <a:t>r</a:t>
            </a:r>
            <a:r>
              <a:rPr kumimoji="1" lang="en-US" altLang="ja-JP" sz="2800" dirty="0"/>
              <a:t>epeat()</a:t>
            </a:r>
          </a:p>
          <a:p>
            <a:pPr marL="0" indent="0">
              <a:buNone/>
            </a:pPr>
            <a:r>
              <a:rPr kumimoji="1" lang="en-US" altLang="ja-JP" sz="2800" dirty="0">
                <a:solidFill>
                  <a:schemeClr val="accent5">
                    <a:lumMod val="75000"/>
                  </a:schemeClr>
                </a:solidFill>
              </a:rPr>
              <a:t>https://developer.mozilla.org/ja/docs/Web/JavaScript/Reference/Global_Objects/String/repeat</a:t>
            </a:r>
          </a:p>
          <a:p>
            <a:r>
              <a:rPr lang="en-US" altLang="ja-JP" sz="2800" dirty="0"/>
              <a:t>substring()</a:t>
            </a:r>
          </a:p>
          <a:p>
            <a:pPr marL="0" indent="0">
              <a:buNone/>
            </a:pPr>
            <a:r>
              <a:rPr lang="en-US" altLang="ja-JP" sz="2800" dirty="0">
                <a:solidFill>
                  <a:schemeClr val="accent5">
                    <a:lumMod val="75000"/>
                  </a:schemeClr>
                </a:solidFill>
              </a:rPr>
              <a:t>https://developer.mozilla.org/ja/docs/Web/JavaScript/Reference/Global_Objects/String/substring</a:t>
            </a:r>
          </a:p>
          <a:p>
            <a:r>
              <a:rPr kumimoji="1" lang="en-US" altLang="ja-JP" sz="2800" dirty="0"/>
              <a:t>Splice()</a:t>
            </a:r>
          </a:p>
          <a:p>
            <a:pPr marL="0" indent="0">
              <a:buNone/>
            </a:pPr>
            <a:r>
              <a:rPr kumimoji="1" lang="en-US" altLang="ja-JP" sz="2800" dirty="0">
                <a:solidFill>
                  <a:schemeClr val="accent5">
                    <a:lumMod val="75000"/>
                  </a:schemeClr>
                </a:solidFill>
              </a:rPr>
              <a:t>https://developer.mozilla.org/ja/docs/Web/JavaScript/Reference/Global_Objects/Array/splice</a:t>
            </a:r>
          </a:p>
          <a:p>
            <a:r>
              <a:rPr lang="en-US" altLang="ja-JP" sz="2800" dirty="0" err="1"/>
              <a:t>toFixed</a:t>
            </a:r>
            <a:r>
              <a:rPr lang="en-US" altLang="ja-JP" sz="2800" dirty="0"/>
              <a:t>()</a:t>
            </a:r>
          </a:p>
          <a:p>
            <a:pPr marL="0" indent="0">
              <a:buNone/>
            </a:pPr>
            <a:r>
              <a:rPr lang="en-US" altLang="ja-JP" dirty="0">
                <a:solidFill>
                  <a:schemeClr val="accent5">
                    <a:lumMod val="75000"/>
                  </a:schemeClr>
                </a:solidFill>
              </a:rPr>
              <a:t>https://developer.mozilla.org/ja/docs/Web/JavaScript/Reference/Global_Objects/Number/toFixed</a:t>
            </a:r>
          </a:p>
          <a:p>
            <a:endParaRPr kumimoji="1" lang="ja-JP" altLang="en-US" dirty="0"/>
          </a:p>
        </p:txBody>
      </p:sp>
    </p:spTree>
    <p:extLst>
      <p:ext uri="{BB962C8B-B14F-4D97-AF65-F5344CB8AC3E}">
        <p14:creationId xmlns:p14="http://schemas.microsoft.com/office/powerpoint/2010/main" val="9706395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C38B10E-041D-470B-88FB-4CD98F60155D}"/>
              </a:ext>
            </a:extLst>
          </p:cNvPr>
          <p:cNvSpPr>
            <a:spLocks noGrp="1"/>
          </p:cNvSpPr>
          <p:nvPr>
            <p:ph type="title"/>
          </p:nvPr>
        </p:nvSpPr>
        <p:spPr/>
        <p:txBody>
          <a:bodyPr>
            <a:normAutofit/>
          </a:bodyPr>
          <a:lstStyle/>
          <a:p>
            <a:r>
              <a:rPr kumimoji="1" lang="ja-JP" altLang="en-US" sz="2800" dirty="0"/>
              <a:t>今回のタイピングゲームで使用したメソッドは以下の４つ</a:t>
            </a:r>
          </a:p>
        </p:txBody>
      </p:sp>
      <p:sp>
        <p:nvSpPr>
          <p:cNvPr id="3" name="コンテンツ プレースホルダー 2">
            <a:extLst>
              <a:ext uri="{FF2B5EF4-FFF2-40B4-BE49-F238E27FC236}">
                <a16:creationId xmlns:a16="http://schemas.microsoft.com/office/drawing/2014/main" id="{A01F5FB5-F53F-42F9-A92C-189B48230B84}"/>
              </a:ext>
            </a:extLst>
          </p:cNvPr>
          <p:cNvSpPr>
            <a:spLocks noGrp="1"/>
          </p:cNvSpPr>
          <p:nvPr>
            <p:ph idx="1"/>
          </p:nvPr>
        </p:nvSpPr>
        <p:spPr/>
        <p:txBody>
          <a:bodyPr>
            <a:normAutofit/>
          </a:bodyPr>
          <a:lstStyle/>
          <a:p>
            <a:r>
              <a:rPr lang="en-US" altLang="ja-JP" sz="3600" dirty="0"/>
              <a:t>r</a:t>
            </a:r>
            <a:r>
              <a:rPr kumimoji="1" lang="en-US" altLang="ja-JP" sz="3600" dirty="0"/>
              <a:t>epeat()</a:t>
            </a:r>
          </a:p>
          <a:p>
            <a:r>
              <a:rPr lang="en-US" altLang="ja-JP" sz="3600" dirty="0"/>
              <a:t>substring()</a:t>
            </a:r>
          </a:p>
          <a:p>
            <a:r>
              <a:rPr kumimoji="1" lang="en-US" altLang="ja-JP" sz="3600" dirty="0"/>
              <a:t>Splice()</a:t>
            </a:r>
          </a:p>
          <a:p>
            <a:r>
              <a:rPr lang="en-US" altLang="ja-JP" sz="3600" dirty="0" err="1"/>
              <a:t>toFixed</a:t>
            </a:r>
            <a:r>
              <a:rPr lang="en-US" altLang="ja-JP" sz="3600" dirty="0"/>
              <a:t>()</a:t>
            </a:r>
            <a:endParaRPr kumimoji="1" lang="ja-JP" altLang="en-US" sz="3600" dirty="0"/>
          </a:p>
        </p:txBody>
      </p:sp>
    </p:spTree>
    <p:extLst>
      <p:ext uri="{BB962C8B-B14F-4D97-AF65-F5344CB8AC3E}">
        <p14:creationId xmlns:p14="http://schemas.microsoft.com/office/powerpoint/2010/main" val="40092683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4E704E7-A927-44B4-BF40-A828F811E9EA}"/>
              </a:ext>
            </a:extLst>
          </p:cNvPr>
          <p:cNvSpPr>
            <a:spLocks noGrp="1"/>
          </p:cNvSpPr>
          <p:nvPr>
            <p:ph type="title"/>
          </p:nvPr>
        </p:nvSpPr>
        <p:spPr>
          <a:xfrm>
            <a:off x="838200" y="2766218"/>
            <a:ext cx="10515600" cy="1325563"/>
          </a:xfrm>
        </p:spPr>
        <p:txBody>
          <a:bodyPr>
            <a:normAutofit/>
          </a:bodyPr>
          <a:lstStyle/>
          <a:p>
            <a:pPr algn="ctr"/>
            <a:r>
              <a:rPr lang="ja-JP" altLang="en-US" sz="5400" dirty="0"/>
              <a:t>１，</a:t>
            </a:r>
            <a:r>
              <a:rPr lang="en-US" altLang="ja-JP" sz="5400" dirty="0"/>
              <a:t>repeat()</a:t>
            </a:r>
            <a:endParaRPr kumimoji="1" lang="ja-JP" altLang="en-US" sz="5400" dirty="0"/>
          </a:p>
        </p:txBody>
      </p:sp>
    </p:spTree>
    <p:extLst>
      <p:ext uri="{BB962C8B-B14F-4D97-AF65-F5344CB8AC3E}">
        <p14:creationId xmlns:p14="http://schemas.microsoft.com/office/powerpoint/2010/main" val="23731065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8C7C20B6-7FC0-46F6-91BC-0680732C4979}"/>
              </a:ext>
            </a:extLst>
          </p:cNvPr>
          <p:cNvSpPr>
            <a:spLocks noGrp="1"/>
          </p:cNvSpPr>
          <p:nvPr>
            <p:ph idx="1"/>
          </p:nvPr>
        </p:nvSpPr>
        <p:spPr>
          <a:xfrm>
            <a:off x="838200" y="466531"/>
            <a:ext cx="10515600" cy="5710432"/>
          </a:xfrm>
        </p:spPr>
        <p:txBody>
          <a:bodyPr/>
          <a:lstStyle/>
          <a:p>
            <a:r>
              <a:rPr lang="ja-JP" altLang="en-US" b="1" dirty="0"/>
              <a:t>メソッドの意味</a:t>
            </a:r>
            <a:endParaRPr lang="en-US" altLang="ja-JP" b="1" dirty="0"/>
          </a:p>
          <a:p>
            <a:pPr marL="0" indent="0">
              <a:buNone/>
            </a:pPr>
            <a:r>
              <a:rPr lang="ja-JP" altLang="en-US" b="1" dirty="0"/>
              <a:t>　</a:t>
            </a:r>
            <a:r>
              <a:rPr lang="ja-JP" altLang="en-US" dirty="0"/>
              <a:t>呼び出し元の文字列を指定した数だけコピー＆結合し、新しい文字列を構築して返す。具体例は次ページに記載 　　　　　</a:t>
            </a:r>
            <a:endParaRPr lang="en-US" altLang="ja-JP" dirty="0"/>
          </a:p>
          <a:p>
            <a:r>
              <a:rPr lang="ja-JP" altLang="en-US" b="1" dirty="0"/>
              <a:t>構文　</a:t>
            </a:r>
            <a:r>
              <a:rPr lang="en-US" altLang="ja-JP" dirty="0" err="1"/>
              <a:t>str.repeat</a:t>
            </a:r>
            <a:r>
              <a:rPr lang="en-US" altLang="ja-JP" dirty="0"/>
              <a:t>(count)</a:t>
            </a:r>
          </a:p>
          <a:p>
            <a:pPr marL="0" indent="0">
              <a:buNone/>
            </a:pPr>
            <a:r>
              <a:rPr lang="ja-JP" altLang="en-US" b="1" dirty="0"/>
              <a:t>　</a:t>
            </a:r>
            <a:r>
              <a:rPr lang="ja-JP" altLang="en-US" dirty="0"/>
              <a:t>引数：</a:t>
            </a:r>
            <a:r>
              <a:rPr lang="en-US" altLang="ja-JP" dirty="0"/>
              <a:t>count </a:t>
            </a:r>
            <a:r>
              <a:rPr lang="ja-JP" altLang="en-US" dirty="0"/>
              <a:t>０から無限大までの整数、文字列を繰り返す数を示す。例外として負数</a:t>
            </a:r>
            <a:r>
              <a:rPr lang="en-US" altLang="ja-JP" dirty="0"/>
              <a:t>(-1</a:t>
            </a:r>
            <a:r>
              <a:rPr lang="ja-JP" altLang="en-US" dirty="0"/>
              <a:t>など</a:t>
            </a:r>
            <a:r>
              <a:rPr lang="en-US" altLang="ja-JP" dirty="0"/>
              <a:t>)</a:t>
            </a:r>
            <a:r>
              <a:rPr lang="ja-JP" altLang="en-US" dirty="0"/>
              <a:t>や無限大より大きい数</a:t>
            </a:r>
            <a:r>
              <a:rPr lang="en-US" altLang="ja-JP" dirty="0"/>
              <a:t>(1/0</a:t>
            </a:r>
            <a:r>
              <a:rPr lang="ja-JP" altLang="en-US" dirty="0"/>
              <a:t>など</a:t>
            </a:r>
            <a:r>
              <a:rPr lang="en-US" altLang="ja-JP" dirty="0"/>
              <a:t>)</a:t>
            </a:r>
            <a:r>
              <a:rPr lang="ja-JP" altLang="en-US" dirty="0"/>
              <a:t>を引数に持たせると、</a:t>
            </a:r>
            <a:r>
              <a:rPr lang="en-US" altLang="ja-JP" dirty="0" err="1"/>
              <a:t>RangeError</a:t>
            </a:r>
            <a:r>
              <a:rPr lang="ja-JP" altLang="en-US" dirty="0"/>
              <a:t>としてエラー表記される。また、小数点の場合は整数部の結果だけを返す。</a:t>
            </a:r>
            <a:endParaRPr lang="en-US" altLang="ja-JP" dirty="0"/>
          </a:p>
          <a:p>
            <a:pPr marL="0" indent="0">
              <a:buNone/>
            </a:pPr>
            <a:r>
              <a:rPr lang="ja-JP" altLang="en-US" b="1" dirty="0"/>
              <a:t>　</a:t>
            </a:r>
            <a:r>
              <a:rPr lang="ja-JP" altLang="en-US" dirty="0"/>
              <a:t>返値：与えられた文字列の指定回数分のコピーを含む新しい文字列</a:t>
            </a:r>
            <a:endParaRPr lang="en-US" altLang="ja-JP" b="1" dirty="0"/>
          </a:p>
          <a:p>
            <a:r>
              <a:rPr lang="ja-JP" altLang="en-US" b="1" dirty="0"/>
              <a:t>本プログラムでの使用用途</a:t>
            </a:r>
            <a:endParaRPr lang="en-US" altLang="ja-JP" b="1" dirty="0"/>
          </a:p>
          <a:p>
            <a:pPr marL="0" indent="0">
              <a:buNone/>
            </a:pPr>
            <a:r>
              <a:rPr lang="ja-JP" altLang="en-US" b="1" dirty="0"/>
              <a:t>　</a:t>
            </a:r>
            <a:r>
              <a:rPr lang="ja-JP" altLang="en-US" dirty="0"/>
              <a:t>入力に成功した文字を＿に変更する。</a:t>
            </a:r>
            <a:endParaRPr lang="en-US" altLang="ja-JP" b="1" dirty="0"/>
          </a:p>
        </p:txBody>
      </p:sp>
    </p:spTree>
    <p:extLst>
      <p:ext uri="{BB962C8B-B14F-4D97-AF65-F5344CB8AC3E}">
        <p14:creationId xmlns:p14="http://schemas.microsoft.com/office/powerpoint/2010/main" val="312584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8C7C20B6-7FC0-46F6-91BC-0680732C4979}"/>
              </a:ext>
            </a:extLst>
          </p:cNvPr>
          <p:cNvSpPr>
            <a:spLocks noGrp="1"/>
          </p:cNvSpPr>
          <p:nvPr>
            <p:ph idx="1"/>
          </p:nvPr>
        </p:nvSpPr>
        <p:spPr>
          <a:xfrm>
            <a:off x="838200" y="466531"/>
            <a:ext cx="10515600" cy="5710432"/>
          </a:xfrm>
        </p:spPr>
        <p:txBody>
          <a:bodyPr/>
          <a:lstStyle/>
          <a:p>
            <a:r>
              <a:rPr lang="ja-JP" altLang="en-US" b="1" dirty="0"/>
              <a:t>具体例</a:t>
            </a:r>
            <a:endParaRPr lang="en-US" altLang="ja-JP" b="1" dirty="0"/>
          </a:p>
          <a:p>
            <a:pPr marL="0" indent="0" algn="ctr">
              <a:buNone/>
            </a:pPr>
            <a:r>
              <a:rPr lang="ja-JP" altLang="en-US" dirty="0"/>
              <a:t>　</a:t>
            </a:r>
            <a:r>
              <a:rPr lang="en-US" altLang="ja-JP" sz="3200" dirty="0"/>
              <a:t>‘</a:t>
            </a:r>
            <a:r>
              <a:rPr lang="en-US" altLang="ja-JP" sz="3200" dirty="0" err="1"/>
              <a:t>abc</a:t>
            </a:r>
            <a:r>
              <a:rPr lang="en-US" altLang="ja-JP" sz="3200" dirty="0"/>
              <a:t>’.</a:t>
            </a:r>
            <a:r>
              <a:rPr lang="en-US" altLang="ja-JP" sz="3200" dirty="0">
                <a:solidFill>
                  <a:srgbClr val="FF0000"/>
                </a:solidFill>
              </a:rPr>
              <a:t>repeat(</a:t>
            </a:r>
            <a:r>
              <a:rPr lang="en-US" altLang="ja-JP" sz="3200" dirty="0"/>
              <a:t>3</a:t>
            </a:r>
            <a:r>
              <a:rPr lang="en-US" altLang="ja-JP" sz="3200" dirty="0">
                <a:solidFill>
                  <a:srgbClr val="FF0000"/>
                </a:solidFill>
              </a:rPr>
              <a:t>)</a:t>
            </a:r>
          </a:p>
          <a:p>
            <a:pPr marL="0" indent="0">
              <a:buNone/>
            </a:pPr>
            <a:r>
              <a:rPr lang="ja-JP" altLang="en-US" dirty="0"/>
              <a:t>　上記の通り、プログラムが書かれたとすると、シングルクォーテーション内の文字（ここでは</a:t>
            </a:r>
            <a:r>
              <a:rPr lang="en-US" altLang="ja-JP" dirty="0" err="1"/>
              <a:t>abc</a:t>
            </a:r>
            <a:r>
              <a:rPr lang="ja-JP" altLang="en-US" dirty="0"/>
              <a:t>）がコピーする文字、カッコ内の数字（ここでは３）がコピーする回数を表す為、</a:t>
            </a:r>
            <a:endParaRPr lang="en-US" altLang="ja-JP" dirty="0"/>
          </a:p>
          <a:p>
            <a:pPr marL="0" indent="0" algn="ctr">
              <a:buNone/>
            </a:pPr>
            <a:r>
              <a:rPr lang="en-US" altLang="ja-JP" sz="3200" dirty="0" err="1"/>
              <a:t>abcabcabc</a:t>
            </a:r>
            <a:endParaRPr lang="en-US" altLang="ja-JP" sz="3200" dirty="0"/>
          </a:p>
          <a:p>
            <a:pPr marL="0" indent="0">
              <a:buNone/>
            </a:pPr>
            <a:r>
              <a:rPr lang="ja-JP" altLang="en-US" sz="3200" dirty="0"/>
              <a:t>　という値が返される。</a:t>
            </a:r>
            <a:endParaRPr lang="en-US" altLang="ja-JP" sz="3200" dirty="0"/>
          </a:p>
        </p:txBody>
      </p:sp>
    </p:spTree>
    <p:extLst>
      <p:ext uri="{BB962C8B-B14F-4D97-AF65-F5344CB8AC3E}">
        <p14:creationId xmlns:p14="http://schemas.microsoft.com/office/powerpoint/2010/main" val="25473877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4E704E7-A927-44B4-BF40-A828F811E9EA}"/>
              </a:ext>
            </a:extLst>
          </p:cNvPr>
          <p:cNvSpPr>
            <a:spLocks noGrp="1"/>
          </p:cNvSpPr>
          <p:nvPr>
            <p:ph type="title"/>
          </p:nvPr>
        </p:nvSpPr>
        <p:spPr>
          <a:xfrm>
            <a:off x="838200" y="2766218"/>
            <a:ext cx="10515600" cy="1325563"/>
          </a:xfrm>
        </p:spPr>
        <p:txBody>
          <a:bodyPr>
            <a:normAutofit/>
          </a:bodyPr>
          <a:lstStyle/>
          <a:p>
            <a:pPr algn="ctr"/>
            <a:r>
              <a:rPr lang="ja-JP" altLang="en-US" sz="5400" dirty="0"/>
              <a:t>２，</a:t>
            </a:r>
            <a:r>
              <a:rPr lang="en-US" altLang="ja-JP" sz="5400" dirty="0"/>
              <a:t>substring()</a:t>
            </a:r>
            <a:endParaRPr kumimoji="1" lang="ja-JP" altLang="en-US" sz="5400" dirty="0"/>
          </a:p>
        </p:txBody>
      </p:sp>
    </p:spTree>
    <p:extLst>
      <p:ext uri="{BB962C8B-B14F-4D97-AF65-F5344CB8AC3E}">
        <p14:creationId xmlns:p14="http://schemas.microsoft.com/office/powerpoint/2010/main" val="11746734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8C7C20B6-7FC0-46F6-91BC-0680732C4979}"/>
              </a:ext>
            </a:extLst>
          </p:cNvPr>
          <p:cNvSpPr>
            <a:spLocks noGrp="1"/>
          </p:cNvSpPr>
          <p:nvPr>
            <p:ph idx="1"/>
          </p:nvPr>
        </p:nvSpPr>
        <p:spPr>
          <a:xfrm>
            <a:off x="838200" y="466531"/>
            <a:ext cx="10515600" cy="5710432"/>
          </a:xfrm>
        </p:spPr>
        <p:txBody>
          <a:bodyPr>
            <a:normAutofit lnSpcReduction="10000"/>
          </a:bodyPr>
          <a:lstStyle/>
          <a:p>
            <a:r>
              <a:rPr lang="ja-JP" altLang="en-US" b="1" dirty="0"/>
              <a:t>メソッドの意味</a:t>
            </a:r>
            <a:endParaRPr lang="en-US" altLang="ja-JP" b="1" dirty="0"/>
          </a:p>
          <a:p>
            <a:pPr marL="0" indent="0">
              <a:buNone/>
            </a:pPr>
            <a:r>
              <a:rPr lang="ja-JP" altLang="en-US" b="1" dirty="0"/>
              <a:t>　</a:t>
            </a:r>
            <a:r>
              <a:rPr lang="ja-JP" altLang="en-US" dirty="0"/>
              <a:t>オブジェクトの開始・終了位置の間、または文字列の最後までの部分集合を返す。具体例は次ページに記載。</a:t>
            </a:r>
            <a:endParaRPr lang="en-US" altLang="ja-JP" dirty="0"/>
          </a:p>
          <a:p>
            <a:r>
              <a:rPr lang="ja-JP" altLang="en-US" b="1" dirty="0"/>
              <a:t>構文　</a:t>
            </a:r>
            <a:r>
              <a:rPr lang="en-US" altLang="ja-JP" dirty="0" err="1"/>
              <a:t>str.substring</a:t>
            </a:r>
            <a:r>
              <a:rPr lang="en-US" altLang="ja-JP" dirty="0"/>
              <a:t>(</a:t>
            </a:r>
            <a:r>
              <a:rPr lang="en-US" altLang="ja-JP" dirty="0" err="1"/>
              <a:t>indexStart</a:t>
            </a:r>
            <a:r>
              <a:rPr lang="en-US" altLang="ja-JP" dirty="0"/>
              <a:t>[ , </a:t>
            </a:r>
            <a:r>
              <a:rPr lang="en-US" altLang="ja-JP" dirty="0" err="1"/>
              <a:t>indexEnd</a:t>
            </a:r>
            <a:r>
              <a:rPr lang="en-US" altLang="ja-JP" dirty="0"/>
              <a:t>])</a:t>
            </a:r>
          </a:p>
          <a:p>
            <a:pPr marL="0" indent="0">
              <a:buNone/>
            </a:pPr>
            <a:r>
              <a:rPr lang="ja-JP" altLang="en-US" b="1" dirty="0"/>
              <a:t>　</a:t>
            </a:r>
            <a:r>
              <a:rPr lang="ja-JP" altLang="en-US" dirty="0"/>
              <a:t>引数：</a:t>
            </a:r>
            <a:r>
              <a:rPr lang="en-US" altLang="ja-JP" dirty="0" err="1"/>
              <a:t>indexStart</a:t>
            </a:r>
            <a:r>
              <a:rPr lang="ja-JP" altLang="en-US" dirty="0"/>
              <a:t>は返される部分文字列の最初の文字を含んだ位置、</a:t>
            </a:r>
            <a:r>
              <a:rPr lang="en-US" altLang="ja-JP" dirty="0" err="1"/>
              <a:t>indexEnd</a:t>
            </a:r>
            <a:r>
              <a:rPr lang="ja-JP" altLang="en-US" dirty="0"/>
              <a:t>は返される部分文字列から除外される最初の文字の位置を示す。</a:t>
            </a:r>
            <a:endParaRPr lang="en-US" altLang="ja-JP" b="1" dirty="0"/>
          </a:p>
          <a:p>
            <a:pPr marL="0" indent="0">
              <a:buNone/>
            </a:pPr>
            <a:r>
              <a:rPr lang="ja-JP" altLang="en-US" b="1" dirty="0"/>
              <a:t>　</a:t>
            </a:r>
            <a:r>
              <a:rPr lang="ja-JP" altLang="en-US" dirty="0"/>
              <a:t>返値：与えられた文字列から抽出された区間を含む新しい文字列。</a:t>
            </a:r>
            <a:endParaRPr lang="en-US" altLang="ja-JP" b="1" dirty="0"/>
          </a:p>
          <a:p>
            <a:r>
              <a:rPr lang="ja-JP" altLang="en-US" b="1" dirty="0"/>
              <a:t>本プログラムでの使用用途</a:t>
            </a:r>
            <a:endParaRPr lang="en-US" altLang="ja-JP" b="1" dirty="0"/>
          </a:p>
          <a:p>
            <a:pPr marL="0" indent="0">
              <a:buNone/>
            </a:pPr>
            <a:r>
              <a:rPr lang="ja-JP" altLang="en-US" b="1" dirty="0"/>
              <a:t>　</a:t>
            </a:r>
            <a:r>
              <a:rPr lang="ja-JP" altLang="en-US" dirty="0"/>
              <a:t>文字列内の入力に成功した文字を取り出すために使用。</a:t>
            </a:r>
            <a:r>
              <a:rPr lang="en-US" altLang="ja-JP" dirty="0"/>
              <a:t>(</a:t>
            </a:r>
            <a:r>
              <a:rPr lang="ja-JP" altLang="en-US" dirty="0"/>
              <a:t>問題が</a:t>
            </a:r>
            <a:r>
              <a:rPr lang="en-US" altLang="ja-JP" dirty="0"/>
              <a:t>red</a:t>
            </a:r>
            <a:r>
              <a:rPr lang="ja-JP" altLang="en-US" dirty="0"/>
              <a:t>で</a:t>
            </a:r>
            <a:r>
              <a:rPr lang="en-US" altLang="ja-JP" dirty="0"/>
              <a:t>re</a:t>
            </a:r>
            <a:r>
              <a:rPr lang="ja-JP" altLang="en-US" dirty="0"/>
              <a:t>の文字の入力に成功している状態の場合、</a:t>
            </a:r>
            <a:r>
              <a:rPr lang="en-US" altLang="ja-JP" dirty="0"/>
              <a:t>_ _ d</a:t>
            </a:r>
            <a:r>
              <a:rPr lang="ja-JP" altLang="en-US" dirty="0"/>
              <a:t>と表記したい為、</a:t>
            </a:r>
            <a:r>
              <a:rPr lang="en-US" altLang="ja-JP" dirty="0"/>
              <a:t>red</a:t>
            </a:r>
            <a:r>
              <a:rPr lang="ja-JP" altLang="en-US" dirty="0"/>
              <a:t>の文字列から</a:t>
            </a:r>
            <a:r>
              <a:rPr lang="en-US" altLang="ja-JP" dirty="0"/>
              <a:t>re</a:t>
            </a:r>
            <a:r>
              <a:rPr lang="ja-JP" altLang="en-US" dirty="0"/>
              <a:t>を取り出し、</a:t>
            </a:r>
            <a:r>
              <a:rPr lang="en-US" altLang="ja-JP" dirty="0"/>
              <a:t>d</a:t>
            </a:r>
            <a:r>
              <a:rPr lang="ja-JP" altLang="en-US" dirty="0"/>
              <a:t>だけを表記するという方法で使用している。）</a:t>
            </a:r>
            <a:endParaRPr lang="en-US" altLang="ja-JP" b="1" dirty="0"/>
          </a:p>
        </p:txBody>
      </p:sp>
    </p:spTree>
    <p:extLst>
      <p:ext uri="{BB962C8B-B14F-4D97-AF65-F5344CB8AC3E}">
        <p14:creationId xmlns:p14="http://schemas.microsoft.com/office/powerpoint/2010/main" val="15352502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8C7C20B6-7FC0-46F6-91BC-0680732C4979}"/>
              </a:ext>
            </a:extLst>
          </p:cNvPr>
          <p:cNvSpPr>
            <a:spLocks noGrp="1"/>
          </p:cNvSpPr>
          <p:nvPr>
            <p:ph idx="1"/>
          </p:nvPr>
        </p:nvSpPr>
        <p:spPr>
          <a:xfrm>
            <a:off x="838200" y="466531"/>
            <a:ext cx="10515600" cy="5710432"/>
          </a:xfrm>
        </p:spPr>
        <p:txBody>
          <a:bodyPr>
            <a:normAutofit lnSpcReduction="10000"/>
          </a:bodyPr>
          <a:lstStyle/>
          <a:p>
            <a:r>
              <a:rPr lang="ja-JP" altLang="en-US" b="1" dirty="0"/>
              <a:t>具体例</a:t>
            </a:r>
            <a:endParaRPr lang="en-US" altLang="ja-JP" b="1" dirty="0"/>
          </a:p>
          <a:p>
            <a:pPr marL="0" indent="0">
              <a:buNone/>
            </a:pPr>
            <a:r>
              <a:rPr lang="ja-JP" altLang="en-US" b="1" dirty="0"/>
              <a:t>　</a:t>
            </a:r>
            <a:r>
              <a:rPr lang="en-US" altLang="ja-JP" dirty="0" err="1"/>
              <a:t>kindai</a:t>
            </a:r>
            <a:r>
              <a:rPr lang="ja-JP" altLang="en-US" dirty="0"/>
              <a:t>と定義された文字列から文字の取り出しを行い、</a:t>
            </a:r>
            <a:r>
              <a:rPr lang="en-US" altLang="ja-JP" dirty="0" err="1"/>
              <a:t>dai</a:t>
            </a:r>
            <a:r>
              <a:rPr lang="ja-JP" altLang="en-US" dirty="0"/>
              <a:t>と表示したい場合。</a:t>
            </a:r>
            <a:endParaRPr lang="en-US" altLang="ja-JP" b="1" dirty="0"/>
          </a:p>
          <a:p>
            <a:pPr marL="0" indent="0" algn="ctr">
              <a:buNone/>
            </a:pPr>
            <a:r>
              <a:rPr lang="ja-JP" altLang="en-US" dirty="0"/>
              <a:t>　</a:t>
            </a:r>
            <a:r>
              <a:rPr lang="en-US" altLang="ja-JP" sz="3200" dirty="0"/>
              <a:t>let </a:t>
            </a:r>
            <a:r>
              <a:rPr lang="en-US" altLang="ja-JP" sz="3200" dirty="0" err="1"/>
              <a:t>anyString</a:t>
            </a:r>
            <a:r>
              <a:rPr lang="en-US" altLang="ja-JP" sz="3200" dirty="0"/>
              <a:t> = ‘</a:t>
            </a:r>
            <a:r>
              <a:rPr lang="en-US" altLang="ja-JP" sz="3200" dirty="0" err="1"/>
              <a:t>kindai</a:t>
            </a:r>
            <a:r>
              <a:rPr lang="en-US" altLang="ja-JP" sz="3200" dirty="0"/>
              <a:t>’</a:t>
            </a:r>
          </a:p>
          <a:p>
            <a:pPr marL="0" indent="0" algn="ctr">
              <a:buNone/>
            </a:pPr>
            <a:r>
              <a:rPr lang="en-US" altLang="ja-JP" sz="3200" dirty="0"/>
              <a:t>Console.log(</a:t>
            </a:r>
            <a:r>
              <a:rPr lang="en-US" altLang="ja-JP" sz="3200" dirty="0" err="1"/>
              <a:t>anyString.</a:t>
            </a:r>
            <a:r>
              <a:rPr lang="en-US" altLang="ja-JP" sz="3200" dirty="0" err="1">
                <a:solidFill>
                  <a:srgbClr val="FF0000"/>
                </a:solidFill>
              </a:rPr>
              <a:t>substring</a:t>
            </a:r>
            <a:r>
              <a:rPr lang="en-US" altLang="ja-JP" sz="3200" dirty="0">
                <a:solidFill>
                  <a:srgbClr val="FF0000"/>
                </a:solidFill>
              </a:rPr>
              <a:t>(</a:t>
            </a:r>
            <a:r>
              <a:rPr lang="en-US" altLang="ja-JP" sz="3200" dirty="0"/>
              <a:t>3,6</a:t>
            </a:r>
            <a:r>
              <a:rPr lang="en-US" altLang="ja-JP" sz="3200" dirty="0">
                <a:solidFill>
                  <a:srgbClr val="FF0000"/>
                </a:solidFill>
              </a:rPr>
              <a:t>)</a:t>
            </a:r>
            <a:r>
              <a:rPr lang="en-US" altLang="ja-JP" sz="3200" dirty="0"/>
              <a:t>)</a:t>
            </a:r>
          </a:p>
          <a:p>
            <a:pPr marL="0" indent="0">
              <a:buNone/>
            </a:pPr>
            <a:r>
              <a:rPr lang="ja-JP" altLang="en-US" dirty="0"/>
              <a:t>と表記できる。</a:t>
            </a:r>
            <a:endParaRPr lang="en-US" altLang="ja-JP" dirty="0"/>
          </a:p>
          <a:p>
            <a:pPr marL="0" indent="0">
              <a:buNone/>
            </a:pPr>
            <a:r>
              <a:rPr lang="ja-JP" altLang="en-US" dirty="0"/>
              <a:t>　この場合３が</a:t>
            </a:r>
            <a:r>
              <a:rPr lang="en-US" altLang="ja-JP" dirty="0" err="1"/>
              <a:t>indexStart</a:t>
            </a:r>
            <a:r>
              <a:rPr lang="ja-JP" altLang="en-US" dirty="0"/>
              <a:t>の部分に当たり、表示したい文字列の最初の文字の場所を示す。６は</a:t>
            </a:r>
            <a:r>
              <a:rPr lang="en-US" altLang="ja-JP" dirty="0" err="1"/>
              <a:t>indexEnd</a:t>
            </a:r>
            <a:r>
              <a:rPr lang="ja-JP" altLang="en-US" dirty="0"/>
              <a:t>の部分にあたり、表現したくない文字列の最初の文字の場所を示す。</a:t>
            </a:r>
            <a:endParaRPr lang="en-US" altLang="ja-JP" dirty="0"/>
          </a:p>
          <a:p>
            <a:pPr marL="0" indent="0">
              <a:buNone/>
            </a:pPr>
            <a:r>
              <a:rPr lang="ja-JP" altLang="en-US" dirty="0"/>
              <a:t> よってこの場合、</a:t>
            </a:r>
            <a:endParaRPr lang="en-US" altLang="ja-JP" dirty="0"/>
          </a:p>
          <a:p>
            <a:pPr marL="0" indent="0" algn="ctr">
              <a:buNone/>
            </a:pPr>
            <a:r>
              <a:rPr lang="en-US" altLang="ja-JP" sz="3200" dirty="0" err="1"/>
              <a:t>dai</a:t>
            </a:r>
            <a:endParaRPr lang="en-US" altLang="ja-JP" sz="3200" dirty="0"/>
          </a:p>
          <a:p>
            <a:pPr marL="0" indent="0">
              <a:buNone/>
            </a:pPr>
            <a:r>
              <a:rPr lang="ja-JP" altLang="en-US" sz="3200" dirty="0"/>
              <a:t>　と表記される。</a:t>
            </a:r>
            <a:endParaRPr lang="en-US" altLang="ja-JP" sz="3200" dirty="0"/>
          </a:p>
        </p:txBody>
      </p:sp>
    </p:spTree>
    <p:extLst>
      <p:ext uri="{BB962C8B-B14F-4D97-AF65-F5344CB8AC3E}">
        <p14:creationId xmlns:p14="http://schemas.microsoft.com/office/powerpoint/2010/main" val="13045539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8C7C20B6-7FC0-46F6-91BC-0680732C4979}"/>
              </a:ext>
            </a:extLst>
          </p:cNvPr>
          <p:cNvSpPr>
            <a:spLocks noGrp="1"/>
          </p:cNvSpPr>
          <p:nvPr>
            <p:ph idx="1"/>
          </p:nvPr>
        </p:nvSpPr>
        <p:spPr>
          <a:xfrm>
            <a:off x="838200" y="466531"/>
            <a:ext cx="10515600" cy="5710432"/>
          </a:xfrm>
        </p:spPr>
        <p:txBody>
          <a:bodyPr/>
          <a:lstStyle/>
          <a:p>
            <a:r>
              <a:rPr lang="ja-JP" altLang="en-US" b="1" dirty="0"/>
              <a:t>具体例</a:t>
            </a:r>
            <a:endParaRPr lang="en-US" altLang="ja-JP" b="1" dirty="0"/>
          </a:p>
          <a:p>
            <a:pPr marL="0" indent="0">
              <a:buNone/>
            </a:pPr>
            <a:r>
              <a:rPr lang="ja-JP" altLang="en-US" dirty="0"/>
              <a:t>　文字列の順番はｋが０番目、ｉが１番目という風に認識される。</a:t>
            </a:r>
            <a:endParaRPr lang="en-US" altLang="ja-JP" dirty="0"/>
          </a:p>
          <a:p>
            <a:pPr marL="0" indent="0">
              <a:buNone/>
            </a:pPr>
            <a:r>
              <a:rPr lang="ja-JP" altLang="en-US" dirty="0"/>
              <a:t>　順番は以下の通りである。</a:t>
            </a:r>
            <a:endParaRPr lang="en-US" altLang="ja-JP" dirty="0"/>
          </a:p>
          <a:p>
            <a:pPr marL="0" indent="0" algn="ctr">
              <a:buNone/>
            </a:pPr>
            <a:r>
              <a:rPr lang="ja-JP" altLang="en-US" dirty="0"/>
              <a:t>０１２３４５</a:t>
            </a:r>
            <a:endParaRPr lang="en-US" altLang="ja-JP" dirty="0"/>
          </a:p>
          <a:p>
            <a:pPr marL="0" indent="0" algn="ctr">
              <a:buNone/>
            </a:pPr>
            <a:r>
              <a:rPr lang="ja-JP" altLang="en-US" dirty="0"/>
              <a:t>ｋｉｎｄａｉ</a:t>
            </a:r>
            <a:endParaRPr lang="en-US" altLang="ja-JP" dirty="0"/>
          </a:p>
          <a:p>
            <a:pPr marL="0" indent="0" algn="ctr">
              <a:buNone/>
            </a:pPr>
            <a:endParaRPr lang="en-US" altLang="ja-JP" dirty="0"/>
          </a:p>
        </p:txBody>
      </p:sp>
    </p:spTree>
    <p:extLst>
      <p:ext uri="{BB962C8B-B14F-4D97-AF65-F5344CB8AC3E}">
        <p14:creationId xmlns:p14="http://schemas.microsoft.com/office/powerpoint/2010/main" val="3383788530"/>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110</TotalTime>
  <Words>1209</Words>
  <Application>Microsoft Office PowerPoint</Application>
  <PresentationFormat>ワイド画面</PresentationFormat>
  <Paragraphs>94</Paragraphs>
  <Slides>17</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17</vt:i4>
      </vt:variant>
    </vt:vector>
  </HeadingPairs>
  <TitlesOfParts>
    <vt:vector size="21" baseType="lpstr">
      <vt:lpstr>游ゴシック</vt:lpstr>
      <vt:lpstr>游ゴシック Light</vt:lpstr>
      <vt:lpstr>Arial</vt:lpstr>
      <vt:lpstr>Office テーマ</vt:lpstr>
      <vt:lpstr>タイピングゲームで使用したメソッドの説明</vt:lpstr>
      <vt:lpstr>今回のタイピングゲームで使用したメソッドは以下の４つ</vt:lpstr>
      <vt:lpstr>１，repeat()</vt:lpstr>
      <vt:lpstr>PowerPoint プレゼンテーション</vt:lpstr>
      <vt:lpstr>PowerPoint プレゼンテーション</vt:lpstr>
      <vt:lpstr>２，substring()</vt:lpstr>
      <vt:lpstr>PowerPoint プレゼンテーション</vt:lpstr>
      <vt:lpstr>PowerPoint プレゼンテーション</vt:lpstr>
      <vt:lpstr>PowerPoint プレゼンテーション</vt:lpstr>
      <vt:lpstr>3，splice()</vt:lpstr>
      <vt:lpstr>PowerPoint プレゼンテーション</vt:lpstr>
      <vt:lpstr>PowerPoint プレゼンテーション</vt:lpstr>
      <vt:lpstr>PowerPoint プレゼンテーション</vt:lpstr>
      <vt:lpstr>4，toFixed()</vt:lpstr>
      <vt:lpstr>PowerPoint プレゼンテーション</vt:lpstr>
      <vt:lpstr>PowerPoint プレゼンテーション</vt:lpstr>
      <vt:lpstr>参考文献</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タイピングゲームで使用したメソッドの説明</dc:title>
  <dc:creator>和田 尚大</dc:creator>
  <cp:lastModifiedBy>和田 尚大</cp:lastModifiedBy>
  <cp:revision>1</cp:revision>
  <dcterms:created xsi:type="dcterms:W3CDTF">2021-06-09T15:50:38Z</dcterms:created>
  <dcterms:modified xsi:type="dcterms:W3CDTF">2021-06-09T17:40:56Z</dcterms:modified>
</cp:coreProperties>
</file>