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9" r:id="rId4"/>
    <p:sldId id="272" r:id="rId5"/>
    <p:sldId id="258" r:id="rId6"/>
    <p:sldId id="271" r:id="rId7"/>
    <p:sldId id="273" r:id="rId8"/>
    <p:sldId id="275" r:id="rId9"/>
    <p:sldId id="276" r:id="rId10"/>
    <p:sldId id="277" r:id="rId11"/>
    <p:sldId id="278" r:id="rId12"/>
    <p:sldId id="279" r:id="rId13"/>
    <p:sldId id="280" r:id="rId14"/>
    <p:sldId id="281" r:id="rId1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5B35A7-3D2B-49C2-96A3-E879485E39F9}" v="2" dt="2021-06-25T13:15:47.363"/>
    <p1510:client id="{33AD720F-F29C-4DD9-8A38-BC8900607583}" v="138" dt="2021-06-25T14:27:08.1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和田 尚大" userId="b85152a130bb49d6" providerId="LiveId" clId="{33AD720F-F29C-4DD9-8A38-BC8900607583}"/>
    <pc:docChg chg="undo custSel addSld delSld modSld sldOrd">
      <pc:chgData name="和田 尚大" userId="b85152a130bb49d6" providerId="LiveId" clId="{33AD720F-F29C-4DD9-8A38-BC8900607583}" dt="2021-06-25T14:30:20.912" v="1688" actId="20577"/>
      <pc:docMkLst>
        <pc:docMk/>
      </pc:docMkLst>
      <pc:sldChg chg="modSp mod">
        <pc:chgData name="和田 尚大" userId="b85152a130bb49d6" providerId="LiveId" clId="{33AD720F-F29C-4DD9-8A38-BC8900607583}" dt="2021-06-25T13:17:37.155" v="37" actId="20577"/>
        <pc:sldMkLst>
          <pc:docMk/>
          <pc:sldMk cId="1147997079" sldId="256"/>
        </pc:sldMkLst>
        <pc:spChg chg="mod">
          <ac:chgData name="和田 尚大" userId="b85152a130bb49d6" providerId="LiveId" clId="{33AD720F-F29C-4DD9-8A38-BC8900607583}" dt="2021-06-25T13:17:37.155" v="37" actId="20577"/>
          <ac:spMkLst>
            <pc:docMk/>
            <pc:sldMk cId="1147997079" sldId="256"/>
            <ac:spMk id="2" creationId="{165EF364-0726-4FDB-80A1-C82AE18669E8}"/>
          </ac:spMkLst>
        </pc:spChg>
      </pc:sldChg>
      <pc:sldChg chg="modSp mod modNotesTx">
        <pc:chgData name="和田 尚大" userId="b85152a130bb49d6" providerId="LiveId" clId="{33AD720F-F29C-4DD9-8A38-BC8900607583}" dt="2021-06-25T14:08:43.677" v="1221" actId="20577"/>
        <pc:sldMkLst>
          <pc:docMk/>
          <pc:sldMk cId="4009268340" sldId="257"/>
        </pc:sldMkLst>
        <pc:spChg chg="mod">
          <ac:chgData name="和田 尚大" userId="b85152a130bb49d6" providerId="LiveId" clId="{33AD720F-F29C-4DD9-8A38-BC8900607583}" dt="2021-06-25T13:28:08.183" v="241" actId="207"/>
          <ac:spMkLst>
            <pc:docMk/>
            <pc:sldMk cId="4009268340" sldId="257"/>
            <ac:spMk id="2" creationId="{3C38B10E-041D-470B-88FB-4CD98F60155D}"/>
          </ac:spMkLst>
        </pc:spChg>
        <pc:spChg chg="mod">
          <ac:chgData name="和田 尚大" userId="b85152a130bb49d6" providerId="LiveId" clId="{33AD720F-F29C-4DD9-8A38-BC8900607583}" dt="2021-06-25T14:08:43.677" v="1221" actId="20577"/>
          <ac:spMkLst>
            <pc:docMk/>
            <pc:sldMk cId="4009268340" sldId="257"/>
            <ac:spMk id="3" creationId="{A01F5FB5-F53F-42F9-A92C-189B48230B84}"/>
          </ac:spMkLst>
        </pc:spChg>
      </pc:sldChg>
      <pc:sldChg chg="addSp delSp modSp new mod modAnim modNotesTx">
        <pc:chgData name="和田 尚大" userId="b85152a130bb49d6" providerId="LiveId" clId="{33AD720F-F29C-4DD9-8A38-BC8900607583}" dt="2021-06-25T13:50:21.949" v="1014" actId="20577"/>
        <pc:sldMkLst>
          <pc:docMk/>
          <pc:sldMk cId="3156315177" sldId="258"/>
        </pc:sldMkLst>
        <pc:spChg chg="mod">
          <ac:chgData name="和田 尚大" userId="b85152a130bb49d6" providerId="LiveId" clId="{33AD720F-F29C-4DD9-8A38-BC8900607583}" dt="2021-06-25T13:48:04.447" v="962" actId="20577"/>
          <ac:spMkLst>
            <pc:docMk/>
            <pc:sldMk cId="3156315177" sldId="258"/>
            <ac:spMk id="2" creationId="{AC828768-1759-45A9-BF99-A8C79C225F8A}"/>
          </ac:spMkLst>
        </pc:spChg>
        <pc:spChg chg="del">
          <ac:chgData name="和田 尚大" userId="b85152a130bb49d6" providerId="LiveId" clId="{33AD720F-F29C-4DD9-8A38-BC8900607583}" dt="2021-06-25T13:40:34.702" v="917" actId="21"/>
          <ac:spMkLst>
            <pc:docMk/>
            <pc:sldMk cId="3156315177" sldId="258"/>
            <ac:spMk id="3" creationId="{1CDAC1E5-A2C0-4860-9291-247A3D2597EE}"/>
          </ac:spMkLst>
        </pc:spChg>
        <pc:spChg chg="add mod">
          <ac:chgData name="和田 尚大" userId="b85152a130bb49d6" providerId="LiveId" clId="{33AD720F-F29C-4DD9-8A38-BC8900607583}" dt="2021-06-25T13:40:41.323" v="918"/>
          <ac:spMkLst>
            <pc:docMk/>
            <pc:sldMk cId="3156315177" sldId="258"/>
            <ac:spMk id="4" creationId="{76C87C74-BCE1-4BD0-A08F-B8035B39180E}"/>
          </ac:spMkLst>
        </pc:spChg>
        <pc:spChg chg="add mod">
          <ac:chgData name="和田 尚大" userId="b85152a130bb49d6" providerId="LiveId" clId="{33AD720F-F29C-4DD9-8A38-BC8900607583}" dt="2021-06-25T13:40:41.323" v="918"/>
          <ac:spMkLst>
            <pc:docMk/>
            <pc:sldMk cId="3156315177" sldId="258"/>
            <ac:spMk id="5" creationId="{DFAD953D-BA27-4D76-BA7D-08D5414063DA}"/>
          </ac:spMkLst>
        </pc:spChg>
        <pc:spChg chg="add mod">
          <ac:chgData name="和田 尚大" userId="b85152a130bb49d6" providerId="LiveId" clId="{33AD720F-F29C-4DD9-8A38-BC8900607583}" dt="2021-06-25T13:40:41.323" v="918"/>
          <ac:spMkLst>
            <pc:docMk/>
            <pc:sldMk cId="3156315177" sldId="258"/>
            <ac:spMk id="6" creationId="{55F1E177-01AC-4E4B-8C57-587C7B9357A7}"/>
          </ac:spMkLst>
        </pc:spChg>
        <pc:spChg chg="add mod">
          <ac:chgData name="和田 尚大" userId="b85152a130bb49d6" providerId="LiveId" clId="{33AD720F-F29C-4DD9-8A38-BC8900607583}" dt="2021-06-25T13:40:41.323" v="918"/>
          <ac:spMkLst>
            <pc:docMk/>
            <pc:sldMk cId="3156315177" sldId="258"/>
            <ac:spMk id="7" creationId="{C0ECA559-F8A5-4D41-8A45-666BE3FC78A6}"/>
          </ac:spMkLst>
        </pc:spChg>
        <pc:spChg chg="add del">
          <ac:chgData name="和田 尚大" userId="b85152a130bb49d6" providerId="LiveId" clId="{33AD720F-F29C-4DD9-8A38-BC8900607583}" dt="2021-06-25T13:41:08.137" v="920" actId="21"/>
          <ac:spMkLst>
            <pc:docMk/>
            <pc:sldMk cId="3156315177" sldId="258"/>
            <ac:spMk id="8" creationId="{39E7E3DB-099D-452E-AF6D-DAB7F57674FF}"/>
          </ac:spMkLst>
        </pc:spChg>
        <pc:spChg chg="add del ord">
          <ac:chgData name="和田 尚大" userId="b85152a130bb49d6" providerId="LiveId" clId="{33AD720F-F29C-4DD9-8A38-BC8900607583}" dt="2021-06-25T13:41:41.285" v="923" actId="21"/>
          <ac:spMkLst>
            <pc:docMk/>
            <pc:sldMk cId="3156315177" sldId="258"/>
            <ac:spMk id="9" creationId="{2BE0C90A-78F6-4ECB-9F38-A7F125130318}"/>
          </ac:spMkLst>
        </pc:spChg>
        <pc:spChg chg="add del">
          <ac:chgData name="和田 尚大" userId="b85152a130bb49d6" providerId="LiveId" clId="{33AD720F-F29C-4DD9-8A38-BC8900607583}" dt="2021-06-25T13:42:01.204" v="925" actId="21"/>
          <ac:spMkLst>
            <pc:docMk/>
            <pc:sldMk cId="3156315177" sldId="258"/>
            <ac:spMk id="10" creationId="{DA1B76BD-D71F-4762-854B-2685E7AC21BD}"/>
          </ac:spMkLst>
        </pc:spChg>
        <pc:spChg chg="add mod ord">
          <ac:chgData name="和田 尚大" userId="b85152a130bb49d6" providerId="LiveId" clId="{33AD720F-F29C-4DD9-8A38-BC8900607583}" dt="2021-06-25T13:48:37.730" v="971" actId="1076"/>
          <ac:spMkLst>
            <pc:docMk/>
            <pc:sldMk cId="3156315177" sldId="258"/>
            <ac:spMk id="11" creationId="{37312828-789D-463E-865F-1FDA18B9BD1C}"/>
          </ac:spMkLst>
        </pc:spChg>
        <pc:spChg chg="add del">
          <ac:chgData name="和田 尚大" userId="b85152a130bb49d6" providerId="LiveId" clId="{33AD720F-F29C-4DD9-8A38-BC8900607583}" dt="2021-06-25T13:48:33.783" v="969" actId="11529"/>
          <ac:spMkLst>
            <pc:docMk/>
            <pc:sldMk cId="3156315177" sldId="258"/>
            <ac:spMk id="12" creationId="{45BBBE17-AB9D-4931-AD65-3256AB8BF2BD}"/>
          </ac:spMkLst>
        </pc:spChg>
        <pc:spChg chg="add mod">
          <ac:chgData name="和田 尚大" userId="b85152a130bb49d6" providerId="LiveId" clId="{33AD720F-F29C-4DD9-8A38-BC8900607583}" dt="2021-06-25T13:49:05.562" v="975" actId="13822"/>
          <ac:spMkLst>
            <pc:docMk/>
            <pc:sldMk cId="3156315177" sldId="258"/>
            <ac:spMk id="13" creationId="{3F0B5982-E81C-43C7-A1C3-2A4EE3FCC8F5}"/>
          </ac:spMkLst>
        </pc:spChg>
      </pc:sldChg>
      <pc:sldChg chg="addSp delSp modSp add mod">
        <pc:chgData name="和田 尚大" userId="b85152a130bb49d6" providerId="LiveId" clId="{33AD720F-F29C-4DD9-8A38-BC8900607583}" dt="2021-06-25T13:40:16.194" v="916" actId="20577"/>
        <pc:sldMkLst>
          <pc:docMk/>
          <pc:sldMk cId="683215533" sldId="259"/>
        </pc:sldMkLst>
        <pc:spChg chg="mod">
          <ac:chgData name="和田 尚大" userId="b85152a130bb49d6" providerId="LiveId" clId="{33AD720F-F29C-4DD9-8A38-BC8900607583}" dt="2021-06-25T13:38:48.777" v="892" actId="20577"/>
          <ac:spMkLst>
            <pc:docMk/>
            <pc:sldMk cId="683215533" sldId="259"/>
            <ac:spMk id="2" creationId="{AC828768-1759-45A9-BF99-A8C79C225F8A}"/>
          </ac:spMkLst>
        </pc:spChg>
        <pc:spChg chg="del mod">
          <ac:chgData name="和田 尚大" userId="b85152a130bb49d6" providerId="LiveId" clId="{33AD720F-F29C-4DD9-8A38-BC8900607583}" dt="2021-06-25T13:39:29.730" v="896" actId="21"/>
          <ac:spMkLst>
            <pc:docMk/>
            <pc:sldMk cId="683215533" sldId="259"/>
            <ac:spMk id="3" creationId="{1CDAC1E5-A2C0-4860-9291-247A3D2597EE}"/>
          </ac:spMkLst>
        </pc:spChg>
        <pc:spChg chg="add mod">
          <ac:chgData name="和田 尚大" userId="b85152a130bb49d6" providerId="LiveId" clId="{33AD720F-F29C-4DD9-8A38-BC8900607583}" dt="2021-06-25T13:39:44.696" v="900" actId="255"/>
          <ac:spMkLst>
            <pc:docMk/>
            <pc:sldMk cId="683215533" sldId="259"/>
            <ac:spMk id="4" creationId="{EC0F21F4-1829-4F1E-B3FE-A0A8E1D95959}"/>
          </ac:spMkLst>
        </pc:spChg>
        <pc:spChg chg="add mod">
          <ac:chgData name="和田 尚大" userId="b85152a130bb49d6" providerId="LiveId" clId="{33AD720F-F29C-4DD9-8A38-BC8900607583}" dt="2021-06-25T13:40:10.333" v="910" actId="20577"/>
          <ac:spMkLst>
            <pc:docMk/>
            <pc:sldMk cId="683215533" sldId="259"/>
            <ac:spMk id="5" creationId="{87738008-F543-4BD3-9C24-C4C4E53C8FD3}"/>
          </ac:spMkLst>
        </pc:spChg>
        <pc:spChg chg="add mod">
          <ac:chgData name="和田 尚大" userId="b85152a130bb49d6" providerId="LiveId" clId="{33AD720F-F29C-4DD9-8A38-BC8900607583}" dt="2021-06-25T13:40:13.196" v="913" actId="20577"/>
          <ac:spMkLst>
            <pc:docMk/>
            <pc:sldMk cId="683215533" sldId="259"/>
            <ac:spMk id="6" creationId="{8CAE1CEA-5E1C-4333-B0E2-E6FEBA152557}"/>
          </ac:spMkLst>
        </pc:spChg>
        <pc:spChg chg="add mod">
          <ac:chgData name="和田 尚大" userId="b85152a130bb49d6" providerId="LiveId" clId="{33AD720F-F29C-4DD9-8A38-BC8900607583}" dt="2021-06-25T13:40:16.194" v="916" actId="20577"/>
          <ac:spMkLst>
            <pc:docMk/>
            <pc:sldMk cId="683215533" sldId="259"/>
            <ac:spMk id="7" creationId="{41ABEC77-708F-4AA5-A816-103DC415B23A}"/>
          </ac:spMkLst>
        </pc:spChg>
      </pc:sldChg>
      <pc:sldChg chg="modSp add del mod">
        <pc:chgData name="和田 尚大" userId="b85152a130bb49d6" providerId="LiveId" clId="{33AD720F-F29C-4DD9-8A38-BC8900607583}" dt="2021-06-25T13:47:16.754" v="949" actId="47"/>
        <pc:sldMkLst>
          <pc:docMk/>
          <pc:sldMk cId="1032409256" sldId="260"/>
        </pc:sldMkLst>
        <pc:spChg chg="mod">
          <ac:chgData name="和田 尚大" userId="b85152a130bb49d6" providerId="LiveId" clId="{33AD720F-F29C-4DD9-8A38-BC8900607583}" dt="2021-06-25T13:46:49.391" v="948" actId="20577"/>
          <ac:spMkLst>
            <pc:docMk/>
            <pc:sldMk cId="1032409256" sldId="260"/>
            <ac:spMk id="2" creationId="{AC828768-1759-45A9-BF99-A8C79C225F8A}"/>
          </ac:spMkLst>
        </pc:spChg>
      </pc:sldChg>
      <pc:sldChg chg="add del">
        <pc:chgData name="和田 尚大" userId="b85152a130bb49d6" providerId="LiveId" clId="{33AD720F-F29C-4DD9-8A38-BC8900607583}" dt="2021-06-25T13:47:17.613" v="950" actId="47"/>
        <pc:sldMkLst>
          <pc:docMk/>
          <pc:sldMk cId="1163953591" sldId="261"/>
        </pc:sldMkLst>
      </pc:sldChg>
      <pc:sldChg chg="add del">
        <pc:chgData name="和田 尚大" userId="b85152a130bb49d6" providerId="LiveId" clId="{33AD720F-F29C-4DD9-8A38-BC8900607583}" dt="2021-06-25T13:47:18.051" v="951" actId="47"/>
        <pc:sldMkLst>
          <pc:docMk/>
          <pc:sldMk cId="1106866335" sldId="262"/>
        </pc:sldMkLst>
      </pc:sldChg>
      <pc:sldChg chg="add del">
        <pc:chgData name="和田 尚大" userId="b85152a130bb49d6" providerId="LiveId" clId="{33AD720F-F29C-4DD9-8A38-BC8900607583}" dt="2021-06-25T13:47:18.340" v="952" actId="47"/>
        <pc:sldMkLst>
          <pc:docMk/>
          <pc:sldMk cId="1064767890" sldId="263"/>
        </pc:sldMkLst>
      </pc:sldChg>
      <pc:sldChg chg="add del">
        <pc:chgData name="和田 尚大" userId="b85152a130bb49d6" providerId="LiveId" clId="{33AD720F-F29C-4DD9-8A38-BC8900607583}" dt="2021-06-25T13:47:18.566" v="953" actId="47"/>
        <pc:sldMkLst>
          <pc:docMk/>
          <pc:sldMk cId="1566794968" sldId="264"/>
        </pc:sldMkLst>
      </pc:sldChg>
      <pc:sldChg chg="add del">
        <pc:chgData name="和田 尚大" userId="b85152a130bb49d6" providerId="LiveId" clId="{33AD720F-F29C-4DD9-8A38-BC8900607583}" dt="2021-06-25T13:47:18.817" v="954" actId="47"/>
        <pc:sldMkLst>
          <pc:docMk/>
          <pc:sldMk cId="1418671260" sldId="265"/>
        </pc:sldMkLst>
      </pc:sldChg>
      <pc:sldChg chg="add del">
        <pc:chgData name="和田 尚大" userId="b85152a130bb49d6" providerId="LiveId" clId="{33AD720F-F29C-4DD9-8A38-BC8900607583}" dt="2021-06-25T13:47:19.074" v="955" actId="47"/>
        <pc:sldMkLst>
          <pc:docMk/>
          <pc:sldMk cId="2239254333" sldId="266"/>
        </pc:sldMkLst>
      </pc:sldChg>
      <pc:sldChg chg="add del">
        <pc:chgData name="和田 尚大" userId="b85152a130bb49d6" providerId="LiveId" clId="{33AD720F-F29C-4DD9-8A38-BC8900607583}" dt="2021-06-25T14:12:03.491" v="1324" actId="47"/>
        <pc:sldMkLst>
          <pc:docMk/>
          <pc:sldMk cId="2344635858" sldId="267"/>
        </pc:sldMkLst>
      </pc:sldChg>
      <pc:sldChg chg="add del">
        <pc:chgData name="和田 尚大" userId="b85152a130bb49d6" providerId="LiveId" clId="{33AD720F-F29C-4DD9-8A38-BC8900607583}" dt="2021-06-25T14:12:03.858" v="1325" actId="47"/>
        <pc:sldMkLst>
          <pc:docMk/>
          <pc:sldMk cId="4203557286" sldId="268"/>
        </pc:sldMkLst>
      </pc:sldChg>
      <pc:sldChg chg="add del">
        <pc:chgData name="和田 尚大" userId="b85152a130bb49d6" providerId="LiveId" clId="{33AD720F-F29C-4DD9-8A38-BC8900607583}" dt="2021-06-25T14:12:04.331" v="1326" actId="47"/>
        <pc:sldMkLst>
          <pc:docMk/>
          <pc:sldMk cId="3411193432" sldId="269"/>
        </pc:sldMkLst>
      </pc:sldChg>
      <pc:sldChg chg="add del">
        <pc:chgData name="和田 尚大" userId="b85152a130bb49d6" providerId="LiveId" clId="{33AD720F-F29C-4DD9-8A38-BC8900607583}" dt="2021-06-25T14:12:04.682" v="1327" actId="47"/>
        <pc:sldMkLst>
          <pc:docMk/>
          <pc:sldMk cId="194254811" sldId="270"/>
        </pc:sldMkLst>
      </pc:sldChg>
      <pc:sldChg chg="addSp modSp add mod modAnim modNotesTx">
        <pc:chgData name="和田 尚大" userId="b85152a130bb49d6" providerId="LiveId" clId="{33AD720F-F29C-4DD9-8A38-BC8900607583}" dt="2021-06-25T14:25:16.721" v="1467"/>
        <pc:sldMkLst>
          <pc:docMk/>
          <pc:sldMk cId="1499586765" sldId="271"/>
        </pc:sldMkLst>
        <pc:spChg chg="mod">
          <ac:chgData name="和田 尚大" userId="b85152a130bb49d6" providerId="LiveId" clId="{33AD720F-F29C-4DD9-8A38-BC8900607583}" dt="2021-06-25T13:48:16.978" v="967" actId="27636"/>
          <ac:spMkLst>
            <pc:docMk/>
            <pc:sldMk cId="1499586765" sldId="271"/>
            <ac:spMk id="2" creationId="{AC828768-1759-45A9-BF99-A8C79C225F8A}"/>
          </ac:spMkLst>
        </pc:spChg>
        <pc:spChg chg="add mod">
          <ac:chgData name="和田 尚大" userId="b85152a130bb49d6" providerId="LiveId" clId="{33AD720F-F29C-4DD9-8A38-BC8900607583}" dt="2021-06-25T13:53:18.555" v="1028" actId="1076"/>
          <ac:spMkLst>
            <pc:docMk/>
            <pc:sldMk cId="1499586765" sldId="271"/>
            <ac:spMk id="3" creationId="{99B957FB-F37B-4EA8-A96E-3CDB5370DBD1}"/>
          </ac:spMkLst>
        </pc:spChg>
        <pc:spChg chg="add mod">
          <ac:chgData name="和田 尚大" userId="b85152a130bb49d6" providerId="LiveId" clId="{33AD720F-F29C-4DD9-8A38-BC8900607583}" dt="2021-06-25T13:53:16.633" v="1027" actId="1076"/>
          <ac:spMkLst>
            <pc:docMk/>
            <pc:sldMk cId="1499586765" sldId="271"/>
            <ac:spMk id="9" creationId="{8AA9CF18-7007-4CB2-8BEC-9416775ACF88}"/>
          </ac:spMkLst>
        </pc:spChg>
        <pc:spChg chg="add mod">
          <ac:chgData name="和田 尚大" userId="b85152a130bb49d6" providerId="LiveId" clId="{33AD720F-F29C-4DD9-8A38-BC8900607583}" dt="2021-06-25T13:54:10.064" v="1052"/>
          <ac:spMkLst>
            <pc:docMk/>
            <pc:sldMk cId="1499586765" sldId="271"/>
            <ac:spMk id="10" creationId="{0051AD0D-7C97-43F8-A171-AC71647E0EA2}"/>
          </ac:spMkLst>
        </pc:spChg>
        <pc:spChg chg="mod">
          <ac:chgData name="和田 尚大" userId="b85152a130bb49d6" providerId="LiveId" clId="{33AD720F-F29C-4DD9-8A38-BC8900607583}" dt="2021-06-25T13:57:38.492" v="1187" actId="1076"/>
          <ac:spMkLst>
            <pc:docMk/>
            <pc:sldMk cId="1499586765" sldId="271"/>
            <ac:spMk id="11" creationId="{37312828-789D-463E-865F-1FDA18B9BD1C}"/>
          </ac:spMkLst>
        </pc:spChg>
        <pc:spChg chg="add mod">
          <ac:chgData name="和田 尚大" userId="b85152a130bb49d6" providerId="LiveId" clId="{33AD720F-F29C-4DD9-8A38-BC8900607583}" dt="2021-06-25T13:54:09.598" v="1051"/>
          <ac:spMkLst>
            <pc:docMk/>
            <pc:sldMk cId="1499586765" sldId="271"/>
            <ac:spMk id="12" creationId="{96F33252-2FA8-49E2-8F97-A51B1AB999C9}"/>
          </ac:spMkLst>
        </pc:spChg>
        <pc:spChg chg="add mod">
          <ac:chgData name="和田 尚大" userId="b85152a130bb49d6" providerId="LiveId" clId="{33AD720F-F29C-4DD9-8A38-BC8900607583}" dt="2021-06-25T13:54:09.271" v="1050"/>
          <ac:spMkLst>
            <pc:docMk/>
            <pc:sldMk cId="1499586765" sldId="271"/>
            <ac:spMk id="13" creationId="{7758C488-3877-412B-AE79-EB469AF0131C}"/>
          </ac:spMkLst>
        </pc:spChg>
        <pc:spChg chg="add mod">
          <ac:chgData name="和田 尚大" userId="b85152a130bb49d6" providerId="LiveId" clId="{33AD720F-F29C-4DD9-8A38-BC8900607583}" dt="2021-06-25T13:54:09.139" v="1049"/>
          <ac:spMkLst>
            <pc:docMk/>
            <pc:sldMk cId="1499586765" sldId="271"/>
            <ac:spMk id="14" creationId="{D64BC86F-56A3-448F-8186-555327DBB55F}"/>
          </ac:spMkLst>
        </pc:spChg>
        <pc:spChg chg="add mod">
          <ac:chgData name="和田 尚大" userId="b85152a130bb49d6" providerId="LiveId" clId="{33AD720F-F29C-4DD9-8A38-BC8900607583}" dt="2021-06-25T13:54:09.024" v="1048"/>
          <ac:spMkLst>
            <pc:docMk/>
            <pc:sldMk cId="1499586765" sldId="271"/>
            <ac:spMk id="15" creationId="{5AA11BA1-A908-4756-A58B-3CFE8483160E}"/>
          </ac:spMkLst>
        </pc:spChg>
        <pc:spChg chg="add mod">
          <ac:chgData name="和田 尚大" userId="b85152a130bb49d6" providerId="LiveId" clId="{33AD720F-F29C-4DD9-8A38-BC8900607583}" dt="2021-06-25T13:54:08.657" v="1047"/>
          <ac:spMkLst>
            <pc:docMk/>
            <pc:sldMk cId="1499586765" sldId="271"/>
            <ac:spMk id="16" creationId="{5A19FEFE-07D4-4AEB-A24F-FB0A34C84F08}"/>
          </ac:spMkLst>
        </pc:spChg>
        <pc:spChg chg="add mod">
          <ac:chgData name="和田 尚大" userId="b85152a130bb49d6" providerId="LiveId" clId="{33AD720F-F29C-4DD9-8A38-BC8900607583}" dt="2021-06-25T13:54:08.541" v="1046"/>
          <ac:spMkLst>
            <pc:docMk/>
            <pc:sldMk cId="1499586765" sldId="271"/>
            <ac:spMk id="17" creationId="{0BEACFFE-6D63-4243-94D1-96345EFF7DA5}"/>
          </ac:spMkLst>
        </pc:spChg>
        <pc:spChg chg="add mod">
          <ac:chgData name="和田 尚大" userId="b85152a130bb49d6" providerId="LiveId" clId="{33AD720F-F29C-4DD9-8A38-BC8900607583}" dt="2021-06-25T13:54:08.315" v="1045"/>
          <ac:spMkLst>
            <pc:docMk/>
            <pc:sldMk cId="1499586765" sldId="271"/>
            <ac:spMk id="18" creationId="{D8F35C93-2B35-4833-A9F5-978D328D1A8C}"/>
          </ac:spMkLst>
        </pc:spChg>
        <pc:spChg chg="add mod">
          <ac:chgData name="和田 尚大" userId="b85152a130bb49d6" providerId="LiveId" clId="{33AD720F-F29C-4DD9-8A38-BC8900607583}" dt="2021-06-25T13:54:08.199" v="1044"/>
          <ac:spMkLst>
            <pc:docMk/>
            <pc:sldMk cId="1499586765" sldId="271"/>
            <ac:spMk id="19" creationId="{3633C199-BC97-4198-B752-3F5479DBD740}"/>
          </ac:spMkLst>
        </pc:spChg>
        <pc:spChg chg="add mod">
          <ac:chgData name="和田 尚大" userId="b85152a130bb49d6" providerId="LiveId" clId="{33AD720F-F29C-4DD9-8A38-BC8900607583}" dt="2021-06-25T13:54:08.035" v="1043"/>
          <ac:spMkLst>
            <pc:docMk/>
            <pc:sldMk cId="1499586765" sldId="271"/>
            <ac:spMk id="20" creationId="{B15F5096-5E67-4F7F-B964-8EED2A0EAE33}"/>
          </ac:spMkLst>
        </pc:spChg>
        <pc:spChg chg="add mod">
          <ac:chgData name="和田 尚大" userId="b85152a130bb49d6" providerId="LiveId" clId="{33AD720F-F29C-4DD9-8A38-BC8900607583}" dt="2021-06-25T13:54:07.804" v="1042"/>
          <ac:spMkLst>
            <pc:docMk/>
            <pc:sldMk cId="1499586765" sldId="271"/>
            <ac:spMk id="21" creationId="{18357C1D-08FD-44EC-941C-EC73993EE944}"/>
          </ac:spMkLst>
        </pc:spChg>
        <pc:spChg chg="add mod">
          <ac:chgData name="和田 尚大" userId="b85152a130bb49d6" providerId="LiveId" clId="{33AD720F-F29C-4DD9-8A38-BC8900607583}" dt="2021-06-25T14:22:41.326" v="1446"/>
          <ac:spMkLst>
            <pc:docMk/>
            <pc:sldMk cId="1499586765" sldId="271"/>
            <ac:spMk id="22" creationId="{B8CCE079-B5D1-4C9F-8677-18DE0ABA1A0A}"/>
          </ac:spMkLst>
        </pc:spChg>
      </pc:sldChg>
      <pc:sldChg chg="add ord modAnim">
        <pc:chgData name="和田 尚大" userId="b85152a130bb49d6" providerId="LiveId" clId="{33AD720F-F29C-4DD9-8A38-BC8900607583}" dt="2021-06-25T14:00:35.845" v="1198"/>
        <pc:sldMkLst>
          <pc:docMk/>
          <pc:sldMk cId="1084572560" sldId="272"/>
        </pc:sldMkLst>
      </pc:sldChg>
      <pc:sldChg chg="addSp modSp add mod modAnim">
        <pc:chgData name="和田 尚大" userId="b85152a130bb49d6" providerId="LiveId" clId="{33AD720F-F29C-4DD9-8A38-BC8900607583}" dt="2021-06-25T14:23:33.485" v="1451" actId="167"/>
        <pc:sldMkLst>
          <pc:docMk/>
          <pc:sldMk cId="3921490117" sldId="273"/>
        </pc:sldMkLst>
        <pc:spChg chg="mod">
          <ac:chgData name="和田 尚大" userId="b85152a130bb49d6" providerId="LiveId" clId="{33AD720F-F29C-4DD9-8A38-BC8900607583}" dt="2021-06-25T14:01:04.630" v="1203" actId="27636"/>
          <ac:spMkLst>
            <pc:docMk/>
            <pc:sldMk cId="3921490117" sldId="273"/>
            <ac:spMk id="2" creationId="{AC828768-1759-45A9-BF99-A8C79C225F8A}"/>
          </ac:spMkLst>
        </pc:spChg>
        <pc:spChg chg="mod">
          <ac:chgData name="和田 尚大" userId="b85152a130bb49d6" providerId="LiveId" clId="{33AD720F-F29C-4DD9-8A38-BC8900607583}" dt="2021-06-25T14:01:09.737" v="1206" actId="20577"/>
          <ac:spMkLst>
            <pc:docMk/>
            <pc:sldMk cId="3921490117" sldId="273"/>
            <ac:spMk id="5" creationId="{DFAD953D-BA27-4D76-BA7D-08D5414063DA}"/>
          </ac:spMkLst>
        </pc:spChg>
        <pc:spChg chg="mod">
          <ac:chgData name="和田 尚大" userId="b85152a130bb49d6" providerId="LiveId" clId="{33AD720F-F29C-4DD9-8A38-BC8900607583}" dt="2021-06-25T14:01:13.342" v="1209" actId="20577"/>
          <ac:spMkLst>
            <pc:docMk/>
            <pc:sldMk cId="3921490117" sldId="273"/>
            <ac:spMk id="7" creationId="{C0ECA559-F8A5-4D41-8A45-666BE3FC78A6}"/>
          </ac:spMkLst>
        </pc:spChg>
        <pc:spChg chg="add mod ord">
          <ac:chgData name="和田 尚大" userId="b85152a130bb49d6" providerId="LiveId" clId="{33AD720F-F29C-4DD9-8A38-BC8900607583}" dt="2021-06-25T14:23:33.485" v="1451" actId="167"/>
          <ac:spMkLst>
            <pc:docMk/>
            <pc:sldMk cId="3921490117" sldId="273"/>
            <ac:spMk id="8" creationId="{8A715964-151C-4129-B699-DB755FD72C01}"/>
          </ac:spMkLst>
        </pc:spChg>
        <pc:spChg chg="mod">
          <ac:chgData name="和田 尚大" userId="b85152a130bb49d6" providerId="LiveId" clId="{33AD720F-F29C-4DD9-8A38-BC8900607583}" dt="2021-06-25T14:08:13.903" v="1218" actId="14100"/>
          <ac:spMkLst>
            <pc:docMk/>
            <pc:sldMk cId="3921490117" sldId="273"/>
            <ac:spMk id="11" creationId="{37312828-789D-463E-865F-1FDA18B9BD1C}"/>
          </ac:spMkLst>
        </pc:spChg>
      </pc:sldChg>
      <pc:sldChg chg="add del">
        <pc:chgData name="和田 尚大" userId="b85152a130bb49d6" providerId="LiveId" clId="{33AD720F-F29C-4DD9-8A38-BC8900607583}" dt="2021-06-25T14:12:02.485" v="1323" actId="47"/>
        <pc:sldMkLst>
          <pc:docMk/>
          <pc:sldMk cId="4160123628" sldId="274"/>
        </pc:sldMkLst>
      </pc:sldChg>
      <pc:sldChg chg="addSp modSp add mod modAnim modNotesTx">
        <pc:chgData name="和田 尚大" userId="b85152a130bb49d6" providerId="LiveId" clId="{33AD720F-F29C-4DD9-8A38-BC8900607583}" dt="2021-06-25T14:10:15.867" v="1322" actId="20577"/>
        <pc:sldMkLst>
          <pc:docMk/>
          <pc:sldMk cId="1959665988" sldId="275"/>
        </pc:sldMkLst>
        <pc:spChg chg="mod">
          <ac:chgData name="和田 尚大" userId="b85152a130bb49d6" providerId="LiveId" clId="{33AD720F-F29C-4DD9-8A38-BC8900607583}" dt="2021-06-25T14:09:23.945" v="1225"/>
          <ac:spMkLst>
            <pc:docMk/>
            <pc:sldMk cId="1959665988" sldId="275"/>
            <ac:spMk id="2" creationId="{AC828768-1759-45A9-BF99-A8C79C225F8A}"/>
          </ac:spMkLst>
        </pc:spChg>
        <pc:spChg chg="add mod">
          <ac:chgData name="和田 尚大" userId="b85152a130bb49d6" providerId="LiveId" clId="{33AD720F-F29C-4DD9-8A38-BC8900607583}" dt="2021-06-25T14:09:45.815" v="1227" actId="1076"/>
          <ac:spMkLst>
            <pc:docMk/>
            <pc:sldMk cId="1959665988" sldId="275"/>
            <ac:spMk id="8" creationId="{5061FF4C-A1A1-484C-B400-3406FB29FF10}"/>
          </ac:spMkLst>
        </pc:spChg>
      </pc:sldChg>
      <pc:sldChg chg="modSp add mod modAnim modNotesTx">
        <pc:chgData name="和田 尚大" userId="b85152a130bb49d6" providerId="LiveId" clId="{33AD720F-F29C-4DD9-8A38-BC8900607583}" dt="2021-06-25T14:15:23.196" v="1412"/>
        <pc:sldMkLst>
          <pc:docMk/>
          <pc:sldMk cId="2006984040" sldId="276"/>
        </pc:sldMkLst>
        <pc:spChg chg="mod">
          <ac:chgData name="和田 尚大" userId="b85152a130bb49d6" providerId="LiveId" clId="{33AD720F-F29C-4DD9-8A38-BC8900607583}" dt="2021-06-25T14:12:36.097" v="1330"/>
          <ac:spMkLst>
            <pc:docMk/>
            <pc:sldMk cId="2006984040" sldId="276"/>
            <ac:spMk id="2" creationId="{AC828768-1759-45A9-BF99-A8C79C225F8A}"/>
          </ac:spMkLst>
        </pc:spChg>
      </pc:sldChg>
      <pc:sldChg chg="addSp modSp add mod modAnim">
        <pc:chgData name="和田 尚大" userId="b85152a130bb49d6" providerId="LiveId" clId="{33AD720F-F29C-4DD9-8A38-BC8900607583}" dt="2021-06-25T14:24:16.214" v="1455"/>
        <pc:sldMkLst>
          <pc:docMk/>
          <pc:sldMk cId="586138798" sldId="277"/>
        </pc:sldMkLst>
        <pc:spChg chg="add mod ord">
          <ac:chgData name="和田 尚大" userId="b85152a130bb49d6" providerId="LiveId" clId="{33AD720F-F29C-4DD9-8A38-BC8900607583}" dt="2021-06-25T14:24:03.718" v="1453" actId="167"/>
          <ac:spMkLst>
            <pc:docMk/>
            <pc:sldMk cId="586138798" sldId="277"/>
            <ac:spMk id="8" creationId="{D359F566-FBC6-42BD-8D88-998D6B87BBEC}"/>
          </ac:spMkLst>
        </pc:spChg>
        <pc:spChg chg="mod">
          <ac:chgData name="和田 尚大" userId="b85152a130bb49d6" providerId="LiveId" clId="{33AD720F-F29C-4DD9-8A38-BC8900607583}" dt="2021-06-25T14:13:16.126" v="1398" actId="14100"/>
          <ac:spMkLst>
            <pc:docMk/>
            <pc:sldMk cId="586138798" sldId="277"/>
            <ac:spMk id="11" creationId="{37312828-789D-463E-865F-1FDA18B9BD1C}"/>
          </ac:spMkLst>
        </pc:spChg>
      </pc:sldChg>
      <pc:sldChg chg="modSp add del mod">
        <pc:chgData name="和田 尚大" userId="b85152a130bb49d6" providerId="LiveId" clId="{33AD720F-F29C-4DD9-8A38-BC8900607583}" dt="2021-06-25T14:14:41.466" v="1405" actId="47"/>
        <pc:sldMkLst>
          <pc:docMk/>
          <pc:sldMk cId="3679278619" sldId="278"/>
        </pc:sldMkLst>
        <pc:spChg chg="mod">
          <ac:chgData name="和田 尚大" userId="b85152a130bb49d6" providerId="LiveId" clId="{33AD720F-F29C-4DD9-8A38-BC8900607583}" dt="2021-06-25T14:13:55.847" v="1401" actId="1076"/>
          <ac:spMkLst>
            <pc:docMk/>
            <pc:sldMk cId="3679278619" sldId="278"/>
            <ac:spMk id="8" creationId="{5061FF4C-A1A1-484C-B400-3406FB29FF10}"/>
          </ac:spMkLst>
        </pc:spChg>
        <pc:spChg chg="mod">
          <ac:chgData name="和田 尚大" userId="b85152a130bb49d6" providerId="LiveId" clId="{33AD720F-F29C-4DD9-8A38-BC8900607583}" dt="2021-06-25T14:13:51.766" v="1400" actId="14100"/>
          <ac:spMkLst>
            <pc:docMk/>
            <pc:sldMk cId="3679278619" sldId="278"/>
            <ac:spMk id="11" creationId="{37312828-789D-463E-865F-1FDA18B9BD1C}"/>
          </ac:spMkLst>
        </pc:spChg>
      </pc:sldChg>
      <pc:sldChg chg="addSp modSp add mod modAnim">
        <pc:chgData name="和田 尚大" userId="b85152a130bb49d6" providerId="LiveId" clId="{33AD720F-F29C-4DD9-8A38-BC8900607583}" dt="2021-06-25T14:15:51.742" v="1416"/>
        <pc:sldMkLst>
          <pc:docMk/>
          <pc:sldMk cId="3682479685" sldId="278"/>
        </pc:sldMkLst>
        <pc:spChg chg="mod">
          <ac:chgData name="和田 尚大" userId="b85152a130bb49d6" providerId="LiveId" clId="{33AD720F-F29C-4DD9-8A38-BC8900607583}" dt="2021-06-25T14:14:56.182" v="1408"/>
          <ac:spMkLst>
            <pc:docMk/>
            <pc:sldMk cId="3682479685" sldId="278"/>
            <ac:spMk id="2" creationId="{AC828768-1759-45A9-BF99-A8C79C225F8A}"/>
          </ac:spMkLst>
        </pc:spChg>
        <pc:spChg chg="add mod">
          <ac:chgData name="和田 尚大" userId="b85152a130bb49d6" providerId="LiveId" clId="{33AD720F-F29C-4DD9-8A38-BC8900607583}" dt="2021-06-25T14:15:05.080" v="1410" actId="1076"/>
          <ac:spMkLst>
            <pc:docMk/>
            <pc:sldMk cId="3682479685" sldId="278"/>
            <ac:spMk id="8" creationId="{049CD5AF-BC45-429E-A95E-CB8C35925481}"/>
          </ac:spMkLst>
        </pc:spChg>
      </pc:sldChg>
      <pc:sldChg chg="addSp delSp modSp add mod delAnim modAnim">
        <pc:chgData name="和田 尚大" userId="b85152a130bb49d6" providerId="LiveId" clId="{33AD720F-F29C-4DD9-8A38-BC8900607583}" dt="2021-06-25T14:24:55.557" v="1463"/>
        <pc:sldMkLst>
          <pc:docMk/>
          <pc:sldMk cId="2679002360" sldId="279"/>
        </pc:sldMkLst>
        <pc:spChg chg="mod">
          <ac:chgData name="和田 尚大" userId="b85152a130bb49d6" providerId="LiveId" clId="{33AD720F-F29C-4DD9-8A38-BC8900607583}" dt="2021-06-25T14:15:33.961" v="1414"/>
          <ac:spMkLst>
            <pc:docMk/>
            <pc:sldMk cId="2679002360" sldId="279"/>
            <ac:spMk id="2" creationId="{AC828768-1759-45A9-BF99-A8C79C225F8A}"/>
          </ac:spMkLst>
        </pc:spChg>
        <pc:spChg chg="del">
          <ac:chgData name="和田 尚大" userId="b85152a130bb49d6" providerId="LiveId" clId="{33AD720F-F29C-4DD9-8A38-BC8900607583}" dt="2021-06-25T14:15:45.718" v="1415" actId="21"/>
          <ac:spMkLst>
            <pc:docMk/>
            <pc:sldMk cId="2679002360" sldId="279"/>
            <ac:spMk id="8" creationId="{049CD5AF-BC45-429E-A95E-CB8C35925481}"/>
          </ac:spMkLst>
        </pc:spChg>
        <pc:spChg chg="add mod">
          <ac:chgData name="和田 尚大" userId="b85152a130bb49d6" providerId="LiveId" clId="{33AD720F-F29C-4DD9-8A38-BC8900607583}" dt="2021-06-25T14:16:19.232" v="1420" actId="14100"/>
          <ac:spMkLst>
            <pc:docMk/>
            <pc:sldMk cId="2679002360" sldId="279"/>
            <ac:spMk id="9" creationId="{701D39A3-3DE0-4605-95A4-24891A703D9A}"/>
          </ac:spMkLst>
        </pc:spChg>
        <pc:spChg chg="add mod">
          <ac:chgData name="和田 尚大" userId="b85152a130bb49d6" providerId="LiveId" clId="{33AD720F-F29C-4DD9-8A38-BC8900607583}" dt="2021-06-25T14:17:14.127" v="1424" actId="688"/>
          <ac:spMkLst>
            <pc:docMk/>
            <pc:sldMk cId="2679002360" sldId="279"/>
            <ac:spMk id="10" creationId="{7FE2F32E-441A-48C9-9799-AEDA3ECC47CD}"/>
          </ac:spMkLst>
        </pc:spChg>
        <pc:spChg chg="add mod">
          <ac:chgData name="和田 尚大" userId="b85152a130bb49d6" providerId="LiveId" clId="{33AD720F-F29C-4DD9-8A38-BC8900607583}" dt="2021-06-25T14:24:26.048" v="1456"/>
          <ac:spMkLst>
            <pc:docMk/>
            <pc:sldMk cId="2679002360" sldId="279"/>
            <ac:spMk id="12" creationId="{85EBF76F-9F23-465B-812D-BED2D6A3F013}"/>
          </ac:spMkLst>
        </pc:spChg>
      </pc:sldChg>
      <pc:sldChg chg="modSp add del mod">
        <pc:chgData name="和田 尚大" userId="b85152a130bb49d6" providerId="LiveId" clId="{33AD720F-F29C-4DD9-8A38-BC8900607583}" dt="2021-06-25T14:14:40.962" v="1404" actId="47"/>
        <pc:sldMkLst>
          <pc:docMk/>
          <pc:sldMk cId="4080208368" sldId="279"/>
        </pc:sldMkLst>
        <pc:spChg chg="mod">
          <ac:chgData name="和田 尚大" userId="b85152a130bb49d6" providerId="LiveId" clId="{33AD720F-F29C-4DD9-8A38-BC8900607583}" dt="2021-06-25T14:14:29.182" v="1403" actId="14100"/>
          <ac:spMkLst>
            <pc:docMk/>
            <pc:sldMk cId="4080208368" sldId="279"/>
            <ac:spMk id="11" creationId="{37312828-789D-463E-865F-1FDA18B9BD1C}"/>
          </ac:spMkLst>
        </pc:spChg>
      </pc:sldChg>
      <pc:sldChg chg="addSp modSp add mod modAnim">
        <pc:chgData name="和田 尚大" userId="b85152a130bb49d6" providerId="LiveId" clId="{33AD720F-F29C-4DD9-8A38-BC8900607583}" dt="2021-06-25T14:25:39.026" v="1471"/>
        <pc:sldMkLst>
          <pc:docMk/>
          <pc:sldMk cId="1656925832" sldId="280"/>
        </pc:sldMkLst>
        <pc:spChg chg="mod">
          <ac:chgData name="和田 尚大" userId="b85152a130bb49d6" providerId="LiveId" clId="{33AD720F-F29C-4DD9-8A38-BC8900607583}" dt="2021-06-25T14:19:58.475" v="1445" actId="20577"/>
          <ac:spMkLst>
            <pc:docMk/>
            <pc:sldMk cId="1656925832" sldId="280"/>
            <ac:spMk id="4" creationId="{76C87C74-BCE1-4BD0-A08F-B8035B39180E}"/>
          </ac:spMkLst>
        </pc:spChg>
        <pc:spChg chg="mod">
          <ac:chgData name="和田 尚大" userId="b85152a130bb49d6" providerId="LiveId" clId="{33AD720F-F29C-4DD9-8A38-BC8900607583}" dt="2021-06-25T14:19:55.881" v="1442" actId="20577"/>
          <ac:spMkLst>
            <pc:docMk/>
            <pc:sldMk cId="1656925832" sldId="280"/>
            <ac:spMk id="5" creationId="{DFAD953D-BA27-4D76-BA7D-08D5414063DA}"/>
          </ac:spMkLst>
        </pc:spChg>
        <pc:spChg chg="add mod ord">
          <ac:chgData name="和田 尚大" userId="b85152a130bb49d6" providerId="LiveId" clId="{33AD720F-F29C-4DD9-8A38-BC8900607583}" dt="2021-06-25T14:25:30.125" v="1469" actId="167"/>
          <ac:spMkLst>
            <pc:docMk/>
            <pc:sldMk cId="1656925832" sldId="280"/>
            <ac:spMk id="8" creationId="{7C37952E-36B7-414E-871B-F57E679683A9}"/>
          </ac:spMkLst>
        </pc:spChg>
        <pc:spChg chg="mod">
          <ac:chgData name="和田 尚大" userId="b85152a130bb49d6" providerId="LiveId" clId="{33AD720F-F29C-4DD9-8A38-BC8900607583}" dt="2021-06-25T14:19:52.467" v="1439" actId="14100"/>
          <ac:spMkLst>
            <pc:docMk/>
            <pc:sldMk cId="1656925832" sldId="280"/>
            <ac:spMk id="11" creationId="{37312828-789D-463E-865F-1FDA18B9BD1C}"/>
          </ac:spMkLst>
        </pc:spChg>
      </pc:sldChg>
      <pc:sldChg chg="delSp modSp add mod delAnim modNotesTx">
        <pc:chgData name="和田 尚大" userId="b85152a130bb49d6" providerId="LiveId" clId="{33AD720F-F29C-4DD9-8A38-BC8900607583}" dt="2021-06-25T14:30:20.912" v="1688" actId="20577"/>
        <pc:sldMkLst>
          <pc:docMk/>
          <pc:sldMk cId="483639963" sldId="281"/>
        </pc:sldMkLst>
        <pc:spChg chg="mod">
          <ac:chgData name="和田 尚大" userId="b85152a130bb49d6" providerId="LiveId" clId="{33AD720F-F29C-4DD9-8A38-BC8900607583}" dt="2021-06-25T14:27:19.385" v="1505" actId="20577"/>
          <ac:spMkLst>
            <pc:docMk/>
            <pc:sldMk cId="483639963" sldId="281"/>
            <ac:spMk id="2" creationId="{AC828768-1759-45A9-BF99-A8C79C225F8A}"/>
          </ac:spMkLst>
        </pc:spChg>
        <pc:spChg chg="del">
          <ac:chgData name="和田 尚大" userId="b85152a130bb49d6" providerId="LiveId" clId="{33AD720F-F29C-4DD9-8A38-BC8900607583}" dt="2021-06-25T14:27:24.885" v="1507" actId="21"/>
          <ac:spMkLst>
            <pc:docMk/>
            <pc:sldMk cId="483639963" sldId="281"/>
            <ac:spMk id="8" creationId="{7C37952E-36B7-414E-871B-F57E679683A9}"/>
          </ac:spMkLst>
        </pc:spChg>
        <pc:spChg chg="del">
          <ac:chgData name="和田 尚大" userId="b85152a130bb49d6" providerId="LiveId" clId="{33AD720F-F29C-4DD9-8A38-BC8900607583}" dt="2021-06-25T14:27:22.818" v="1506" actId="21"/>
          <ac:spMkLst>
            <pc:docMk/>
            <pc:sldMk cId="483639963" sldId="281"/>
            <ac:spMk id="11" creationId="{37312828-789D-463E-865F-1FDA18B9BD1C}"/>
          </ac:spMkLst>
        </pc:spChg>
      </pc:sldChg>
    </pc:docChg>
  </pc:docChgLst>
  <pc:docChgLst>
    <pc:chgData name="和田 尚大" userId="b85152a130bb49d6" providerId="LiveId" clId="{1D5B35A7-3D2B-49C2-96A3-E879485E39F9}"/>
    <pc:docChg chg="addSld modSld">
      <pc:chgData name="和田 尚大" userId="b85152a130bb49d6" providerId="LiveId" clId="{1D5B35A7-3D2B-49C2-96A3-E879485E39F9}" dt="2021-06-25T13:15:47.360" v="43"/>
      <pc:docMkLst>
        <pc:docMk/>
      </pc:docMkLst>
      <pc:sldChg chg="modSp add mod">
        <pc:chgData name="和田 尚大" userId="b85152a130bb49d6" providerId="LiveId" clId="{1D5B35A7-3D2B-49C2-96A3-E879485E39F9}" dt="2021-06-25T13:15:28.931" v="42" actId="1076"/>
        <pc:sldMkLst>
          <pc:docMk/>
          <pc:sldMk cId="1147997079" sldId="256"/>
        </pc:sldMkLst>
        <pc:spChg chg="mod">
          <ac:chgData name="和田 尚大" userId="b85152a130bb49d6" providerId="LiveId" clId="{1D5B35A7-3D2B-49C2-96A3-E879485E39F9}" dt="2021-06-25T13:15:28.931" v="42" actId="1076"/>
          <ac:spMkLst>
            <pc:docMk/>
            <pc:sldMk cId="1147997079" sldId="256"/>
            <ac:spMk id="2" creationId="{165EF364-0726-4FDB-80A1-C82AE18669E8}"/>
          </ac:spMkLst>
        </pc:spChg>
      </pc:sldChg>
      <pc:sldChg chg="add">
        <pc:chgData name="和田 尚大" userId="b85152a130bb49d6" providerId="LiveId" clId="{1D5B35A7-3D2B-49C2-96A3-E879485E39F9}" dt="2021-06-25T13:15:47.360" v="43"/>
        <pc:sldMkLst>
          <pc:docMk/>
          <pc:sldMk cId="400926834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61CB97-491A-4014-AF0A-AFA274FDB7C6}" type="datetimeFigureOut">
              <a:rPr kumimoji="1" lang="ja-JP" altLang="en-US" smtClean="0"/>
              <a:t>2021/6/25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451A46-00E6-4E44-B28D-474CAA1269DB}" type="slidenum">
              <a:rPr kumimoji="1" lang="ja-JP" altLang="en-US" smtClean="0"/>
              <a:t>‹#›</a:t>
            </a:fld>
            <a:endParaRPr kumimoji="1" lang="ja-JP" altLang="en-US"/>
          </a:p>
        </p:txBody>
      </p:sp>
    </p:spTree>
    <p:extLst>
      <p:ext uri="{BB962C8B-B14F-4D97-AF65-F5344CB8AC3E}">
        <p14:creationId xmlns:p14="http://schemas.microsoft.com/office/powerpoint/2010/main" val="29827034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フィッシャー・イエーツのシャッフルとは、有限集合からランダムな順列を生成するアルゴリズムである。言い換えると有限列をランダムな別のシャッフルされた順序の有限列に並べなおす方法である。</a:t>
            </a:r>
          </a:p>
        </p:txBody>
      </p:sp>
      <p:sp>
        <p:nvSpPr>
          <p:cNvPr id="4" name="スライド番号プレースホルダー 3"/>
          <p:cNvSpPr>
            <a:spLocks noGrp="1"/>
          </p:cNvSpPr>
          <p:nvPr>
            <p:ph type="sldNum" sz="quarter" idx="5"/>
          </p:nvPr>
        </p:nvSpPr>
        <p:spPr/>
        <p:txBody>
          <a:bodyPr/>
          <a:lstStyle/>
          <a:p>
            <a:fld id="{FA451A46-00E6-4E44-B28D-474CAA1269DB}" type="slidenum">
              <a:rPr kumimoji="1" lang="ja-JP" altLang="en-US" smtClean="0"/>
              <a:t>2</a:t>
            </a:fld>
            <a:endParaRPr kumimoji="1" lang="ja-JP" altLang="en-US"/>
          </a:p>
        </p:txBody>
      </p:sp>
    </p:spTree>
    <p:extLst>
      <p:ext uri="{BB962C8B-B14F-4D97-AF65-F5344CB8AC3E}">
        <p14:creationId xmlns:p14="http://schemas.microsoft.com/office/powerpoint/2010/main" val="3698684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今回は２が選ばれたとする。</a:t>
            </a:r>
          </a:p>
        </p:txBody>
      </p:sp>
      <p:sp>
        <p:nvSpPr>
          <p:cNvPr id="4" name="スライド番号プレースホルダー 3"/>
          <p:cNvSpPr>
            <a:spLocks noGrp="1"/>
          </p:cNvSpPr>
          <p:nvPr>
            <p:ph type="sldNum" sz="quarter" idx="5"/>
          </p:nvPr>
        </p:nvSpPr>
        <p:spPr/>
        <p:txBody>
          <a:bodyPr/>
          <a:lstStyle/>
          <a:p>
            <a:fld id="{FA451A46-00E6-4E44-B28D-474CAA1269DB}" type="slidenum">
              <a:rPr kumimoji="1" lang="ja-JP" altLang="en-US" smtClean="0"/>
              <a:t>5</a:t>
            </a:fld>
            <a:endParaRPr kumimoji="1" lang="ja-JP" altLang="en-US"/>
          </a:p>
        </p:txBody>
      </p:sp>
    </p:spTree>
    <p:extLst>
      <p:ext uri="{BB962C8B-B14F-4D97-AF65-F5344CB8AC3E}">
        <p14:creationId xmlns:p14="http://schemas.microsoft.com/office/powerpoint/2010/main" val="3768936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選ばれた要素が２、指定した範囲の最後の要素が４となる為、この二つを入れ替える。</a:t>
            </a:r>
          </a:p>
        </p:txBody>
      </p:sp>
      <p:sp>
        <p:nvSpPr>
          <p:cNvPr id="4" name="スライド番号プレースホルダー 3"/>
          <p:cNvSpPr>
            <a:spLocks noGrp="1"/>
          </p:cNvSpPr>
          <p:nvPr>
            <p:ph type="sldNum" sz="quarter" idx="5"/>
          </p:nvPr>
        </p:nvSpPr>
        <p:spPr/>
        <p:txBody>
          <a:bodyPr/>
          <a:lstStyle/>
          <a:p>
            <a:fld id="{FA451A46-00E6-4E44-B28D-474CAA1269DB}" type="slidenum">
              <a:rPr kumimoji="1" lang="ja-JP" altLang="en-US" smtClean="0"/>
              <a:t>6</a:t>
            </a:fld>
            <a:endParaRPr kumimoji="1" lang="ja-JP" altLang="en-US"/>
          </a:p>
        </p:txBody>
      </p:sp>
    </p:spTree>
    <p:extLst>
      <p:ext uri="{BB962C8B-B14F-4D97-AF65-F5344CB8AC3E}">
        <p14:creationId xmlns:p14="http://schemas.microsoft.com/office/powerpoint/2010/main" val="2873098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ランダムで選ばれた要素と範囲内の最後の要素が同じになった場合</a:t>
            </a:r>
          </a:p>
        </p:txBody>
      </p:sp>
      <p:sp>
        <p:nvSpPr>
          <p:cNvPr id="4" name="スライド番号プレースホルダー 3"/>
          <p:cNvSpPr>
            <a:spLocks noGrp="1"/>
          </p:cNvSpPr>
          <p:nvPr>
            <p:ph type="sldNum" sz="quarter" idx="5"/>
          </p:nvPr>
        </p:nvSpPr>
        <p:spPr/>
        <p:txBody>
          <a:bodyPr/>
          <a:lstStyle/>
          <a:p>
            <a:fld id="{FA451A46-00E6-4E44-B28D-474CAA1269DB}" type="slidenum">
              <a:rPr kumimoji="1" lang="ja-JP" altLang="en-US" smtClean="0"/>
              <a:t>8</a:t>
            </a:fld>
            <a:endParaRPr kumimoji="1" lang="ja-JP" altLang="en-US"/>
          </a:p>
        </p:txBody>
      </p:sp>
    </p:spTree>
    <p:extLst>
      <p:ext uri="{BB962C8B-B14F-4D97-AF65-F5344CB8AC3E}">
        <p14:creationId xmlns:p14="http://schemas.microsoft.com/office/powerpoint/2010/main" val="227178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入れ替えが出来ない為、三番目はスキップする。</a:t>
            </a:r>
          </a:p>
        </p:txBody>
      </p:sp>
      <p:sp>
        <p:nvSpPr>
          <p:cNvPr id="4" name="スライド番号プレースホルダー 3"/>
          <p:cNvSpPr>
            <a:spLocks noGrp="1"/>
          </p:cNvSpPr>
          <p:nvPr>
            <p:ph type="sldNum" sz="quarter" idx="5"/>
          </p:nvPr>
        </p:nvSpPr>
        <p:spPr/>
        <p:txBody>
          <a:bodyPr/>
          <a:lstStyle/>
          <a:p>
            <a:fld id="{FA451A46-00E6-4E44-B28D-474CAA1269DB}" type="slidenum">
              <a:rPr kumimoji="1" lang="ja-JP" altLang="en-US" smtClean="0"/>
              <a:t>9</a:t>
            </a:fld>
            <a:endParaRPr kumimoji="1" lang="ja-JP" altLang="en-US"/>
          </a:p>
        </p:txBody>
      </p:sp>
    </p:spTree>
    <p:extLst>
      <p:ext uri="{BB962C8B-B14F-4D97-AF65-F5344CB8AC3E}">
        <p14:creationId xmlns:p14="http://schemas.microsoft.com/office/powerpoint/2010/main" val="2515567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最初の配列と同じ要素で順番が違う配列</a:t>
            </a:r>
            <a:r>
              <a:rPr kumimoji="1" lang="ja-JP" altLang="en-US"/>
              <a:t>の完成。このアルゴリズムを使うと偏りなく高速に要素をシャッフルすることが出来る。</a:t>
            </a:r>
            <a:endParaRPr kumimoji="1" lang="ja-JP" altLang="en-US" dirty="0"/>
          </a:p>
        </p:txBody>
      </p:sp>
      <p:sp>
        <p:nvSpPr>
          <p:cNvPr id="4" name="スライド番号プレースホルダー 3"/>
          <p:cNvSpPr>
            <a:spLocks noGrp="1"/>
          </p:cNvSpPr>
          <p:nvPr>
            <p:ph type="sldNum" sz="quarter" idx="5"/>
          </p:nvPr>
        </p:nvSpPr>
        <p:spPr/>
        <p:txBody>
          <a:bodyPr/>
          <a:lstStyle/>
          <a:p>
            <a:fld id="{FA451A46-00E6-4E44-B28D-474CAA1269DB}" type="slidenum">
              <a:rPr kumimoji="1" lang="ja-JP" altLang="en-US" smtClean="0"/>
              <a:t>14</a:t>
            </a:fld>
            <a:endParaRPr kumimoji="1" lang="ja-JP" altLang="en-US"/>
          </a:p>
        </p:txBody>
      </p:sp>
    </p:spTree>
    <p:extLst>
      <p:ext uri="{BB962C8B-B14F-4D97-AF65-F5344CB8AC3E}">
        <p14:creationId xmlns:p14="http://schemas.microsoft.com/office/powerpoint/2010/main" val="3896498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E493EF-C62A-4399-87FA-54CE46B6991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17A4EF3-2538-492C-A140-45D373CD0B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28A61E-1444-4020-AC2C-A7F70BD4B498}"/>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5" name="フッター プレースホルダー 4">
            <a:extLst>
              <a:ext uri="{FF2B5EF4-FFF2-40B4-BE49-F238E27FC236}">
                <a16:creationId xmlns:a16="http://schemas.microsoft.com/office/drawing/2014/main" id="{DF73B296-4438-4F9B-B07B-F458CDFDBD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3CA746-36A6-47DF-B0E0-E3ABF4C077C5}"/>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1114807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B4F0AC-CC77-4B11-8D3F-E965D08CC05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DB1DD3-3B12-4FB4-B3AF-83A1532C098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072BF0F-270B-4C8C-868E-8EF66E296E70}"/>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5" name="フッター プレースホルダー 4">
            <a:extLst>
              <a:ext uri="{FF2B5EF4-FFF2-40B4-BE49-F238E27FC236}">
                <a16:creationId xmlns:a16="http://schemas.microsoft.com/office/drawing/2014/main" id="{7675DF96-F891-4188-A0F1-FBFE13890A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EDEA6FC-80E3-4C3F-A670-4D42691F7569}"/>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1914032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E5B93F5-2659-426A-ABA0-A216430974E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0334AE1-9BC8-4FAF-A20E-D2C6E8AD511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830B31F-325E-4288-9CB9-69DC66A44469}"/>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5" name="フッター プレースホルダー 4">
            <a:extLst>
              <a:ext uri="{FF2B5EF4-FFF2-40B4-BE49-F238E27FC236}">
                <a16:creationId xmlns:a16="http://schemas.microsoft.com/office/drawing/2014/main" id="{D933239D-D3F2-4236-BBF0-9E2BBF4397B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5C14AEC-AD6D-4DD7-8291-953315F09291}"/>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3295672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0B5397-F6ED-43DC-8918-74680B6CF9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A68D5E9-63C2-4C7C-B9F6-8C3AC82D6F8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11241CE-F441-4F01-8DE0-DB0D8648309C}"/>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5" name="フッター プレースホルダー 4">
            <a:extLst>
              <a:ext uri="{FF2B5EF4-FFF2-40B4-BE49-F238E27FC236}">
                <a16:creationId xmlns:a16="http://schemas.microsoft.com/office/drawing/2014/main" id="{D659FDB4-602C-40DB-8E33-821A3B7C2B1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6A6CBAC-69B9-4E46-B5C1-3E05037DDA4D}"/>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421442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8AD72-42B5-4973-A52F-74A30650BDC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3EFF12D-281E-44D5-BD1A-0909D122DA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793495A-3504-4F3E-A936-E8B1065D6445}"/>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5" name="フッター プレースホルダー 4">
            <a:extLst>
              <a:ext uri="{FF2B5EF4-FFF2-40B4-BE49-F238E27FC236}">
                <a16:creationId xmlns:a16="http://schemas.microsoft.com/office/drawing/2014/main" id="{5F9FABF4-159F-43B7-B46A-AB0312360F4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C8369DD-D11B-4AC7-B254-90BC62FB2924}"/>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1388855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7E14F6-1076-472F-AA5B-34819C9A0E3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C7A26F-7B58-4E60-A2A3-738BC3DB6C0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BE47687-1394-4E2D-B310-3BDCF82A104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1DD2746-4CF8-4E16-82DF-3DA2712377FC}"/>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6" name="フッター プレースホルダー 5">
            <a:extLst>
              <a:ext uri="{FF2B5EF4-FFF2-40B4-BE49-F238E27FC236}">
                <a16:creationId xmlns:a16="http://schemas.microsoft.com/office/drawing/2014/main" id="{5535AECB-951F-457A-8B1E-474B3DB030D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31D1A53-9679-4077-A0C1-30C8B45C676B}"/>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323745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C4EEB6-6E8A-480E-9C29-4FB9FD60A27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0E1AD03-CF2E-4E7E-9E53-949C88EEC6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2226243-E317-4E2F-A196-371505ABADC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99D291F-75E5-48A8-933A-567A38847E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2BBE395-67F5-492C-A5FA-9FD4FACEFAD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908B563-7BA2-4E73-9735-D50EF6F3B478}"/>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8" name="フッター プレースホルダー 7">
            <a:extLst>
              <a:ext uri="{FF2B5EF4-FFF2-40B4-BE49-F238E27FC236}">
                <a16:creationId xmlns:a16="http://schemas.microsoft.com/office/drawing/2014/main" id="{8229607E-C3E7-4515-8F50-7A7F1F04D6E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B25FFAD-41B3-4E2A-BA33-E937E538EB93}"/>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2055249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16F243-ED64-4DFE-99F3-28644A039F1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E2D5A9B-AC44-482D-BA51-645F3D31C758}"/>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4" name="フッター プレースホルダー 3">
            <a:extLst>
              <a:ext uri="{FF2B5EF4-FFF2-40B4-BE49-F238E27FC236}">
                <a16:creationId xmlns:a16="http://schemas.microsoft.com/office/drawing/2014/main" id="{BA539BD3-C6A7-4669-9365-18ECF770288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4AA8099-07A9-4B1D-83A5-F88906F851E4}"/>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3709271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5FA53E6-7336-48CF-9172-B17199AA2711}"/>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3" name="フッター プレースホルダー 2">
            <a:extLst>
              <a:ext uri="{FF2B5EF4-FFF2-40B4-BE49-F238E27FC236}">
                <a16:creationId xmlns:a16="http://schemas.microsoft.com/office/drawing/2014/main" id="{A6CD7458-6455-47A7-8D59-184424CBBEC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EEFDEFA-99C9-460B-8467-03B351A4A5B7}"/>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3680767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B7E337-5452-473C-91EF-B2FA390AEF2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13E11EE-B5F5-4981-991A-CBA06B7F80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E846AB7-2895-41C7-8158-D624A2624E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0D2765F-8268-4C33-875D-F7DF9ECE0EB4}"/>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6" name="フッター プレースホルダー 5">
            <a:extLst>
              <a:ext uri="{FF2B5EF4-FFF2-40B4-BE49-F238E27FC236}">
                <a16:creationId xmlns:a16="http://schemas.microsoft.com/office/drawing/2014/main" id="{1A5F37AD-BD84-411E-AC19-5CEB38CA0F7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445712-2FC2-48F6-A7DE-19A574BEB3B9}"/>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1562625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8E4BD0-4CD6-4515-967F-CBA70E9D2E4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4D14119-DF09-4706-A503-CF4FB5CF05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69B974F-5606-44C8-8C74-5D698191F9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5E16481-F10A-46EB-B79E-FDD0FD4384A3}"/>
              </a:ext>
            </a:extLst>
          </p:cNvPr>
          <p:cNvSpPr>
            <a:spLocks noGrp="1"/>
          </p:cNvSpPr>
          <p:nvPr>
            <p:ph type="dt" sz="half" idx="10"/>
          </p:nvPr>
        </p:nvSpPr>
        <p:spPr/>
        <p:txBody>
          <a:bodyPr/>
          <a:lstStyle/>
          <a:p>
            <a:fld id="{037FDD3D-19AF-4D91-845E-DF068AFCF3C4}" type="datetimeFigureOut">
              <a:rPr kumimoji="1" lang="ja-JP" altLang="en-US" smtClean="0"/>
              <a:t>2021/6/25</a:t>
            </a:fld>
            <a:endParaRPr kumimoji="1" lang="ja-JP" altLang="en-US"/>
          </a:p>
        </p:txBody>
      </p:sp>
      <p:sp>
        <p:nvSpPr>
          <p:cNvPr id="6" name="フッター プレースホルダー 5">
            <a:extLst>
              <a:ext uri="{FF2B5EF4-FFF2-40B4-BE49-F238E27FC236}">
                <a16:creationId xmlns:a16="http://schemas.microsoft.com/office/drawing/2014/main" id="{FD5223AC-53FF-4368-B58F-9C9BA6AB088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BCD7903-043B-4E07-9CF6-A910765BC7B6}"/>
              </a:ext>
            </a:extLst>
          </p:cNvPr>
          <p:cNvSpPr>
            <a:spLocks noGrp="1"/>
          </p:cNvSpPr>
          <p:nvPr>
            <p:ph type="sldNum" sz="quarter" idx="12"/>
          </p:nvPr>
        </p:nvSpPr>
        <p:spPr/>
        <p:txBody>
          <a:body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3922020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7A7BEC2-D1A3-4CB1-9694-8E749F60C9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865B35-7D97-4627-9B02-A7EB173E0A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299F86-2D9E-421E-BEAB-5676CFE23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7FDD3D-19AF-4D91-845E-DF068AFCF3C4}" type="datetimeFigureOut">
              <a:rPr kumimoji="1" lang="ja-JP" altLang="en-US" smtClean="0"/>
              <a:t>2021/6/25</a:t>
            </a:fld>
            <a:endParaRPr kumimoji="1" lang="ja-JP" altLang="en-US"/>
          </a:p>
        </p:txBody>
      </p:sp>
      <p:sp>
        <p:nvSpPr>
          <p:cNvPr id="5" name="フッター プレースホルダー 4">
            <a:extLst>
              <a:ext uri="{FF2B5EF4-FFF2-40B4-BE49-F238E27FC236}">
                <a16:creationId xmlns:a16="http://schemas.microsoft.com/office/drawing/2014/main" id="{313A8AE0-6EFB-4448-B64D-903B6391A3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FBB81FC-3ADB-4D5D-AF34-8CAC5943F4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C5B7D3-655B-410B-B8A1-DC477C0635F3}" type="slidenum">
              <a:rPr kumimoji="1" lang="ja-JP" altLang="en-US" smtClean="0"/>
              <a:t>‹#›</a:t>
            </a:fld>
            <a:endParaRPr kumimoji="1" lang="ja-JP" altLang="en-US"/>
          </a:p>
        </p:txBody>
      </p:sp>
    </p:spTree>
    <p:extLst>
      <p:ext uri="{BB962C8B-B14F-4D97-AF65-F5344CB8AC3E}">
        <p14:creationId xmlns:p14="http://schemas.microsoft.com/office/powerpoint/2010/main" val="2724397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EF364-0726-4FDB-80A1-C82AE18669E8}"/>
              </a:ext>
            </a:extLst>
          </p:cNvPr>
          <p:cNvSpPr>
            <a:spLocks noGrp="1"/>
          </p:cNvSpPr>
          <p:nvPr>
            <p:ph type="ctrTitle"/>
          </p:nvPr>
        </p:nvSpPr>
        <p:spPr>
          <a:xfrm>
            <a:off x="1524000" y="2235200"/>
            <a:ext cx="9144000" cy="2387600"/>
          </a:xfrm>
        </p:spPr>
        <p:txBody>
          <a:bodyPr>
            <a:normAutofit fontScale="90000"/>
          </a:bodyPr>
          <a:lstStyle/>
          <a:p>
            <a:r>
              <a:rPr kumimoji="1" lang="ja-JP" altLang="en-US" dirty="0"/>
              <a:t>三択クイズゲームでの、</a:t>
            </a:r>
            <a:r>
              <a:rPr lang="ja-JP" altLang="en-US" dirty="0"/>
              <a:t>選択肢のシャッフル方法の</a:t>
            </a:r>
            <a:r>
              <a:rPr kumimoji="1" lang="ja-JP" altLang="en-US" dirty="0"/>
              <a:t>説明</a:t>
            </a:r>
          </a:p>
        </p:txBody>
      </p:sp>
    </p:spTree>
    <p:extLst>
      <p:ext uri="{BB962C8B-B14F-4D97-AF65-F5344CB8AC3E}">
        <p14:creationId xmlns:p14="http://schemas.microsoft.com/office/powerpoint/2010/main" val="1147997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D359F566-FBC6-42BD-8D88-998D6B87BBEC}"/>
              </a:ext>
            </a:extLst>
          </p:cNvPr>
          <p:cNvSpPr/>
          <p:nvPr/>
        </p:nvSpPr>
        <p:spPr>
          <a:xfrm>
            <a:off x="1603717" y="2686929"/>
            <a:ext cx="6611815"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normAutofit/>
          </a:bodyPr>
          <a:lstStyle/>
          <a:p>
            <a:r>
              <a:rPr lang="ja-JP" altLang="en-US" sz="4400" dirty="0"/>
              <a:t>４、範囲の終点を一つ前にずらす。（範囲を狭める）</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8" y="2686929"/>
            <a:ext cx="4389120"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４</a:t>
            </a:r>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２</a:t>
            </a:r>
          </a:p>
        </p:txBody>
      </p:sp>
    </p:spTree>
    <p:extLst>
      <p:ext uri="{BB962C8B-B14F-4D97-AF65-F5344CB8AC3E}">
        <p14:creationId xmlns:p14="http://schemas.microsoft.com/office/powerpoint/2010/main" val="58613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 presetClass="exit"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normAutofit/>
          </a:bodyPr>
          <a:lstStyle/>
          <a:p>
            <a:r>
              <a:rPr lang="ja-JP" altLang="en-US" sz="4400" dirty="0"/>
              <a:t>２、範囲の中から要素をランダムに選ぶ。</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8" y="2686929"/>
            <a:ext cx="4389120"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４</a:t>
            </a:r>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２</a:t>
            </a:r>
          </a:p>
        </p:txBody>
      </p:sp>
      <p:sp>
        <p:nvSpPr>
          <p:cNvPr id="8" name="矢印: 上 7">
            <a:extLst>
              <a:ext uri="{FF2B5EF4-FFF2-40B4-BE49-F238E27FC236}">
                <a16:creationId xmlns:a16="http://schemas.microsoft.com/office/drawing/2014/main" id="{049CD5AF-BC45-429E-A95E-CB8C35925481}"/>
              </a:ext>
            </a:extLst>
          </p:cNvPr>
          <p:cNvSpPr/>
          <p:nvPr/>
        </p:nvSpPr>
        <p:spPr>
          <a:xfrm>
            <a:off x="2055054" y="4440116"/>
            <a:ext cx="897989" cy="984738"/>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82479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normAutofit/>
          </a:bodyPr>
          <a:lstStyle/>
          <a:p>
            <a:r>
              <a:rPr kumimoji="1" lang="ja-JP" altLang="en-US" sz="4400" dirty="0"/>
              <a:t>３、選ばれた要素と指定した範囲の最後の要素の二つを入れ替える。</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8" y="2686929"/>
            <a:ext cx="4389120"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４</a:t>
            </a:r>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２</a:t>
            </a:r>
          </a:p>
        </p:txBody>
      </p:sp>
      <p:sp>
        <p:nvSpPr>
          <p:cNvPr id="9" name="矢印: 下カーブ 8">
            <a:extLst>
              <a:ext uri="{FF2B5EF4-FFF2-40B4-BE49-F238E27FC236}">
                <a16:creationId xmlns:a16="http://schemas.microsoft.com/office/drawing/2014/main" id="{701D39A3-3DE0-4605-95A4-24891A703D9A}"/>
              </a:ext>
            </a:extLst>
          </p:cNvPr>
          <p:cNvSpPr/>
          <p:nvPr/>
        </p:nvSpPr>
        <p:spPr>
          <a:xfrm flipH="1">
            <a:off x="2194559" y="1884595"/>
            <a:ext cx="2736167" cy="1097280"/>
          </a:xfrm>
          <a:prstGeom prst="curved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solidFill>
                <a:schemeClr val="tx1"/>
              </a:solidFill>
            </a:endParaRPr>
          </a:p>
        </p:txBody>
      </p:sp>
      <p:sp>
        <p:nvSpPr>
          <p:cNvPr id="10" name="矢印: 下カーブ 9">
            <a:extLst>
              <a:ext uri="{FF2B5EF4-FFF2-40B4-BE49-F238E27FC236}">
                <a16:creationId xmlns:a16="http://schemas.microsoft.com/office/drawing/2014/main" id="{7FE2F32E-441A-48C9-9799-AEDA3ECC47CD}"/>
              </a:ext>
            </a:extLst>
          </p:cNvPr>
          <p:cNvSpPr/>
          <p:nvPr/>
        </p:nvSpPr>
        <p:spPr>
          <a:xfrm rot="10800000" flipH="1">
            <a:off x="2194558" y="4466969"/>
            <a:ext cx="2736167" cy="1097280"/>
          </a:xfrm>
          <a:prstGeom prst="curved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solidFill>
                <a:schemeClr val="tx1"/>
              </a:solidFill>
            </a:endParaRPr>
          </a:p>
        </p:txBody>
      </p:sp>
      <p:sp>
        <p:nvSpPr>
          <p:cNvPr id="12" name="矢印: 上 11">
            <a:extLst>
              <a:ext uri="{FF2B5EF4-FFF2-40B4-BE49-F238E27FC236}">
                <a16:creationId xmlns:a16="http://schemas.microsoft.com/office/drawing/2014/main" id="{85EBF76F-9F23-465B-812D-BED2D6A3F013}"/>
              </a:ext>
            </a:extLst>
          </p:cNvPr>
          <p:cNvSpPr/>
          <p:nvPr/>
        </p:nvSpPr>
        <p:spPr>
          <a:xfrm>
            <a:off x="2055054" y="4440116"/>
            <a:ext cx="897989" cy="984738"/>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79002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37" presetClass="path" presetSubtype="0" accel="50000" decel="50000" fill="hold" grpId="0" nodeType="clickEffect">
                                  <p:stCondLst>
                                    <p:cond delay="0"/>
                                  </p:stCondLst>
                                  <p:childTnLst>
                                    <p:animMotion origin="layout" path="M -6.25E-7 -1.85185E-6 L -0.04674 -0.08657 C -0.05638 -0.10648 -0.07096 -0.11713 -0.08633 -0.11713 C -0.10378 -0.11713 -0.11771 -0.10648 -0.12734 -0.08657 L -0.17396 -1.85185E-6 " pathEditMode="relative" rAng="0" ptsTypes="AAAAA">
                                      <p:cBhvr>
                                        <p:cTn id="14" dur="2000" fill="hold"/>
                                        <p:tgtEl>
                                          <p:spTgt spid="5"/>
                                        </p:tgtEl>
                                        <p:attrNameLst>
                                          <p:attrName>ppt_x</p:attrName>
                                          <p:attrName>ppt_y</p:attrName>
                                        </p:attrNameLst>
                                      </p:cBhvr>
                                      <p:rCtr x="-8698" y="-5856"/>
                                    </p:animMotion>
                                  </p:childTnLst>
                                </p:cTn>
                              </p:par>
                              <p:par>
                                <p:cTn id="15" presetID="37" presetClass="path" presetSubtype="0" accel="50000" decel="50000" fill="hold" grpId="0" nodeType="withEffect">
                                  <p:stCondLst>
                                    <p:cond delay="0"/>
                                  </p:stCondLst>
                                  <p:childTnLst>
                                    <p:animMotion origin="layout" path="M -2.29167E-6 4.44444E-6 L 0.04701 0.08032 C 0.05677 0.09838 0.07149 0.10833 0.08685 0.10833 C 0.10443 0.10833 0.11849 0.09838 0.12826 0.08032 L 0.17539 4.44444E-6 " pathEditMode="relative" rAng="0" ptsTypes="AAAAA">
                                      <p:cBhvr>
                                        <p:cTn id="16" dur="2000" fill="hold"/>
                                        <p:tgtEl>
                                          <p:spTgt spid="4"/>
                                        </p:tgtEl>
                                        <p:attrNameLst>
                                          <p:attrName>ppt_x</p:attrName>
                                          <p:attrName>ppt_y</p:attrName>
                                        </p:attrNameLst>
                                      </p:cBhvr>
                                      <p:rCtr x="8763" y="541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P spid="10"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C37952E-36B7-414E-871B-F57E679683A9}"/>
              </a:ext>
            </a:extLst>
          </p:cNvPr>
          <p:cNvSpPr/>
          <p:nvPr/>
        </p:nvSpPr>
        <p:spPr>
          <a:xfrm>
            <a:off x="1603718" y="2686929"/>
            <a:ext cx="4389120"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normAutofit/>
          </a:bodyPr>
          <a:lstStyle/>
          <a:p>
            <a:r>
              <a:rPr lang="ja-JP" altLang="en-US" sz="4400" dirty="0"/>
              <a:t>４、範囲の終点を一つ前にずらす。（範囲を狭める）</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8" y="2686929"/>
            <a:ext cx="1971822"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４</a:t>
            </a:r>
            <a:endParaRPr kumimoji="1" lang="ja-JP" altLang="en-US" sz="3200" dirty="0"/>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１</a:t>
            </a:r>
            <a:endParaRPr kumimoji="1" lang="ja-JP" altLang="en-US" sz="3200" dirty="0"/>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２</a:t>
            </a:r>
          </a:p>
        </p:txBody>
      </p:sp>
    </p:spTree>
    <p:extLst>
      <p:ext uri="{BB962C8B-B14F-4D97-AF65-F5344CB8AC3E}">
        <p14:creationId xmlns:p14="http://schemas.microsoft.com/office/powerpoint/2010/main" val="1656925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 presetClass="exit"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normAutofit/>
          </a:bodyPr>
          <a:lstStyle/>
          <a:p>
            <a:r>
              <a:rPr kumimoji="1" lang="ja-JP" altLang="en-US" dirty="0"/>
              <a:t>新たな配列の完成</a:t>
            </a:r>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４</a:t>
            </a:r>
            <a:endParaRPr kumimoji="1" lang="ja-JP" altLang="en-US" sz="3200" dirty="0"/>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１</a:t>
            </a:r>
            <a:endParaRPr kumimoji="1" lang="ja-JP" altLang="en-US" sz="3200" dirty="0"/>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２</a:t>
            </a:r>
          </a:p>
        </p:txBody>
      </p:sp>
    </p:spTree>
    <p:extLst>
      <p:ext uri="{BB962C8B-B14F-4D97-AF65-F5344CB8AC3E}">
        <p14:creationId xmlns:p14="http://schemas.microsoft.com/office/powerpoint/2010/main" val="483639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38B10E-041D-470B-88FB-4CD98F60155D}"/>
              </a:ext>
            </a:extLst>
          </p:cNvPr>
          <p:cNvSpPr>
            <a:spLocks noGrp="1"/>
          </p:cNvSpPr>
          <p:nvPr>
            <p:ph type="title"/>
          </p:nvPr>
        </p:nvSpPr>
        <p:spPr/>
        <p:txBody>
          <a:bodyPr>
            <a:normAutofit/>
          </a:bodyPr>
          <a:lstStyle/>
          <a:p>
            <a:r>
              <a:rPr kumimoji="1" lang="ja-JP" altLang="en-US" sz="2800" dirty="0"/>
              <a:t>　今回</a:t>
            </a:r>
            <a:r>
              <a:rPr lang="ja-JP" altLang="en-US" sz="2800" dirty="0"/>
              <a:t>、選択肢をシャッフルする方法として、</a:t>
            </a:r>
            <a:r>
              <a:rPr lang="ja-JP" altLang="en-US" sz="2800" dirty="0">
                <a:solidFill>
                  <a:srgbClr val="FF0000"/>
                </a:solidFill>
              </a:rPr>
              <a:t>フィッシャー・イエーツのシャッフル</a:t>
            </a:r>
            <a:r>
              <a:rPr lang="ja-JP" altLang="en-US" sz="2800" dirty="0"/>
              <a:t>と呼ばれるアルゴリズムを使用した。</a:t>
            </a:r>
            <a:br>
              <a:rPr lang="en-US" altLang="ja-JP" sz="2800" dirty="0"/>
            </a:br>
            <a:r>
              <a:rPr lang="ja-JP" altLang="en-US" sz="2800" dirty="0"/>
              <a:t>　具体的なアルゴリズムの手順は以下の通り。</a:t>
            </a:r>
            <a:endParaRPr kumimoji="1" lang="ja-JP" altLang="en-US" sz="2800" dirty="0"/>
          </a:p>
        </p:txBody>
      </p:sp>
      <p:sp>
        <p:nvSpPr>
          <p:cNvPr id="3" name="コンテンツ プレースホルダー 2">
            <a:extLst>
              <a:ext uri="{FF2B5EF4-FFF2-40B4-BE49-F238E27FC236}">
                <a16:creationId xmlns:a16="http://schemas.microsoft.com/office/drawing/2014/main" id="{A01F5FB5-F53F-42F9-A92C-189B48230B84}"/>
              </a:ext>
            </a:extLst>
          </p:cNvPr>
          <p:cNvSpPr>
            <a:spLocks noGrp="1"/>
          </p:cNvSpPr>
          <p:nvPr>
            <p:ph idx="1"/>
          </p:nvPr>
        </p:nvSpPr>
        <p:spPr/>
        <p:txBody>
          <a:bodyPr>
            <a:normAutofit/>
          </a:bodyPr>
          <a:lstStyle/>
          <a:p>
            <a:pPr marL="0" indent="0">
              <a:buNone/>
            </a:pPr>
            <a:r>
              <a:rPr kumimoji="1" lang="ja-JP" altLang="en-US" sz="3600" dirty="0"/>
              <a:t>１、シャッフルする範囲の選定</a:t>
            </a:r>
            <a:endParaRPr kumimoji="1" lang="en-US" altLang="ja-JP" sz="3600" dirty="0"/>
          </a:p>
          <a:p>
            <a:pPr marL="0" indent="0">
              <a:buNone/>
            </a:pPr>
            <a:r>
              <a:rPr lang="ja-JP" altLang="en-US" sz="3600" dirty="0"/>
              <a:t>２、範囲の中から要素をランダムに選ぶ。</a:t>
            </a:r>
            <a:endParaRPr lang="en-US" altLang="ja-JP" sz="3600" dirty="0"/>
          </a:p>
          <a:p>
            <a:pPr marL="0" indent="0">
              <a:buNone/>
            </a:pPr>
            <a:r>
              <a:rPr kumimoji="1" lang="ja-JP" altLang="en-US" sz="3600" dirty="0"/>
              <a:t>３、選ばれた要素と指定した範囲の最後の要素の二つを入れ替える。</a:t>
            </a:r>
            <a:endParaRPr kumimoji="1" lang="en-US" altLang="ja-JP" sz="3600" dirty="0"/>
          </a:p>
          <a:p>
            <a:pPr marL="0" indent="0">
              <a:buNone/>
            </a:pPr>
            <a:r>
              <a:rPr lang="ja-JP" altLang="en-US" sz="3600" dirty="0"/>
              <a:t>４、範囲の終点を一つ前にずらす。（範囲を狭める）</a:t>
            </a:r>
            <a:endParaRPr lang="en-US" altLang="ja-JP" sz="3600" dirty="0"/>
          </a:p>
          <a:p>
            <a:pPr marL="0" indent="0">
              <a:buNone/>
            </a:pPr>
            <a:r>
              <a:rPr kumimoji="1" lang="ja-JP" altLang="en-US" sz="3600" dirty="0"/>
              <a:t>５、再び、</a:t>
            </a:r>
            <a:r>
              <a:rPr kumimoji="1" lang="en-US" altLang="ja-JP" sz="3600" dirty="0"/>
              <a:t>2</a:t>
            </a:r>
            <a:r>
              <a:rPr kumimoji="1" lang="ja-JP" altLang="en-US" sz="3600" dirty="0"/>
              <a:t>に戻る</a:t>
            </a:r>
          </a:p>
        </p:txBody>
      </p:sp>
    </p:spTree>
    <p:extLst>
      <p:ext uri="{BB962C8B-B14F-4D97-AF65-F5344CB8AC3E}">
        <p14:creationId xmlns:p14="http://schemas.microsoft.com/office/powerpoint/2010/main" val="4009268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lstStyle/>
          <a:p>
            <a:r>
              <a:rPr kumimoji="1" lang="ja-JP" altLang="en-US" dirty="0"/>
              <a:t>図を使って説明</a:t>
            </a:r>
          </a:p>
        </p:txBody>
      </p:sp>
      <p:sp>
        <p:nvSpPr>
          <p:cNvPr id="4" name="フローチャート: 結合子 3">
            <a:extLst>
              <a:ext uri="{FF2B5EF4-FFF2-40B4-BE49-F238E27FC236}">
                <a16:creationId xmlns:a16="http://schemas.microsoft.com/office/drawing/2014/main" id="{EC0F21F4-1829-4F1E-B3FE-A0A8E1D95959}"/>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87738008-F543-4BD3-9C24-C4C4E53C8FD3}"/>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２</a:t>
            </a:r>
            <a:endParaRPr kumimoji="1" lang="ja-JP" altLang="en-US" sz="3200" dirty="0"/>
          </a:p>
        </p:txBody>
      </p:sp>
      <p:sp>
        <p:nvSpPr>
          <p:cNvPr id="6" name="フローチャート: 結合子 5">
            <a:extLst>
              <a:ext uri="{FF2B5EF4-FFF2-40B4-BE49-F238E27FC236}">
                <a16:creationId xmlns:a16="http://schemas.microsoft.com/office/drawing/2014/main" id="{8CAE1CEA-5E1C-4333-B0E2-E6FEBA15255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41ABEC77-708F-4AA5-A816-103DC415B23A}"/>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４</a:t>
            </a:r>
            <a:endParaRPr kumimoji="1" lang="ja-JP" altLang="en-US" sz="3200" dirty="0"/>
          </a:p>
        </p:txBody>
      </p:sp>
    </p:spTree>
    <p:extLst>
      <p:ext uri="{BB962C8B-B14F-4D97-AF65-F5344CB8AC3E}">
        <p14:creationId xmlns:p14="http://schemas.microsoft.com/office/powerpoint/2010/main" val="683215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lstStyle/>
          <a:p>
            <a:r>
              <a:rPr kumimoji="1" lang="ja-JP" altLang="en-US" sz="4400" dirty="0"/>
              <a:t>１、シャッフルする範囲の選定</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7" y="2686929"/>
            <a:ext cx="8661009"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２</a:t>
            </a:r>
            <a:endParaRPr kumimoji="1" lang="ja-JP" altLang="en-US" sz="3200" dirty="0"/>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４</a:t>
            </a:r>
            <a:endParaRPr kumimoji="1" lang="ja-JP" altLang="en-US" sz="3200" dirty="0"/>
          </a:p>
        </p:txBody>
      </p:sp>
    </p:spTree>
    <p:extLst>
      <p:ext uri="{BB962C8B-B14F-4D97-AF65-F5344CB8AC3E}">
        <p14:creationId xmlns:p14="http://schemas.microsoft.com/office/powerpoint/2010/main" val="1084572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lstStyle/>
          <a:p>
            <a:r>
              <a:rPr lang="ja-JP" altLang="en-US" sz="4400" dirty="0"/>
              <a:t>２、範囲の中から要素をランダムに選ぶ。</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7" y="2686929"/>
            <a:ext cx="8661009"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２</a:t>
            </a:r>
            <a:endParaRPr kumimoji="1" lang="ja-JP" altLang="en-US" sz="3200" dirty="0"/>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４</a:t>
            </a:r>
            <a:endParaRPr kumimoji="1" lang="ja-JP" altLang="en-US" sz="3200" dirty="0"/>
          </a:p>
        </p:txBody>
      </p:sp>
      <p:sp>
        <p:nvSpPr>
          <p:cNvPr id="13" name="矢印: 上 12">
            <a:extLst>
              <a:ext uri="{FF2B5EF4-FFF2-40B4-BE49-F238E27FC236}">
                <a16:creationId xmlns:a16="http://schemas.microsoft.com/office/drawing/2014/main" id="{3F0B5982-E81C-43C7-A1C3-2A4EE3FCC8F5}"/>
              </a:ext>
            </a:extLst>
          </p:cNvPr>
          <p:cNvSpPr/>
          <p:nvPr/>
        </p:nvSpPr>
        <p:spPr>
          <a:xfrm>
            <a:off x="4205067" y="4440116"/>
            <a:ext cx="897989" cy="984738"/>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56315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normAutofit/>
          </a:bodyPr>
          <a:lstStyle/>
          <a:p>
            <a:r>
              <a:rPr kumimoji="1" lang="ja-JP" altLang="en-US" sz="4400" dirty="0"/>
              <a:t>３、選ばれた要素と指定した範囲の最後の要素の二つを入れ替える。</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7" y="2686929"/>
            <a:ext cx="8661009"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２</a:t>
            </a:r>
            <a:endParaRPr kumimoji="1" lang="ja-JP" altLang="en-US" sz="3200" dirty="0"/>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４</a:t>
            </a:r>
            <a:endParaRPr kumimoji="1" lang="ja-JP" altLang="en-US" sz="3200" dirty="0"/>
          </a:p>
        </p:txBody>
      </p:sp>
      <p:sp>
        <p:nvSpPr>
          <p:cNvPr id="3" name="矢印: 下カーブ 2">
            <a:extLst>
              <a:ext uri="{FF2B5EF4-FFF2-40B4-BE49-F238E27FC236}">
                <a16:creationId xmlns:a16="http://schemas.microsoft.com/office/drawing/2014/main" id="{99B957FB-F37B-4EA8-A96E-3CDB5370DBD1}"/>
              </a:ext>
            </a:extLst>
          </p:cNvPr>
          <p:cNvSpPr/>
          <p:nvPr/>
        </p:nvSpPr>
        <p:spPr>
          <a:xfrm flipH="1">
            <a:off x="4654062" y="1834076"/>
            <a:ext cx="4747846" cy="1097280"/>
          </a:xfrm>
          <a:prstGeom prst="curved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solidFill>
                <a:schemeClr val="tx1"/>
              </a:solidFill>
            </a:endParaRPr>
          </a:p>
        </p:txBody>
      </p:sp>
      <p:sp>
        <p:nvSpPr>
          <p:cNvPr id="9" name="矢印: 下カーブ 8">
            <a:extLst>
              <a:ext uri="{FF2B5EF4-FFF2-40B4-BE49-F238E27FC236}">
                <a16:creationId xmlns:a16="http://schemas.microsoft.com/office/drawing/2014/main" id="{8AA9CF18-7007-4CB2-8BEC-9416775ACF88}"/>
              </a:ext>
            </a:extLst>
          </p:cNvPr>
          <p:cNvSpPr/>
          <p:nvPr/>
        </p:nvSpPr>
        <p:spPr>
          <a:xfrm flipV="1">
            <a:off x="4766604" y="4611638"/>
            <a:ext cx="4747846" cy="1097280"/>
          </a:xfrm>
          <a:prstGeom prst="curved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solidFill>
                <a:schemeClr val="tx1"/>
              </a:solidFill>
            </a:endParaRPr>
          </a:p>
        </p:txBody>
      </p:sp>
      <p:sp>
        <p:nvSpPr>
          <p:cNvPr id="22" name="矢印: 上 21">
            <a:extLst>
              <a:ext uri="{FF2B5EF4-FFF2-40B4-BE49-F238E27FC236}">
                <a16:creationId xmlns:a16="http://schemas.microsoft.com/office/drawing/2014/main" id="{B8CCE079-B5D1-4C9F-8677-18DE0ABA1A0A}"/>
              </a:ext>
            </a:extLst>
          </p:cNvPr>
          <p:cNvSpPr/>
          <p:nvPr/>
        </p:nvSpPr>
        <p:spPr>
          <a:xfrm>
            <a:off x="4205067" y="4440116"/>
            <a:ext cx="897989" cy="984738"/>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99586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44" presetClass="path" presetSubtype="0" accel="50000" decel="50000" fill="hold" grpId="0" nodeType="clickEffect">
                                  <p:stCondLst>
                                    <p:cond delay="0"/>
                                  </p:stCondLst>
                                  <p:childTnLst>
                                    <p:animMotion origin="layout" path="M -0.00156 4.44444E-6 L -0.10143 -0.14167 C -0.12227 -0.17385 -0.15339 -0.19028 -0.1862 -0.19028 C -0.22344 -0.19028 -0.25326 -0.17385 -0.27409 -0.14167 L -0.37383 4.44444E-6 " pathEditMode="relative" rAng="0" ptsTypes="AAAAA">
                                      <p:cBhvr>
                                        <p:cTn id="14" dur="2000" fill="hold"/>
                                        <p:tgtEl>
                                          <p:spTgt spid="7"/>
                                        </p:tgtEl>
                                        <p:attrNameLst>
                                          <p:attrName>ppt_x</p:attrName>
                                          <p:attrName>ppt_y</p:attrName>
                                        </p:attrNameLst>
                                      </p:cBhvr>
                                      <p:rCtr x="-18620" y="-9514"/>
                                    </p:animMotion>
                                  </p:childTnLst>
                                </p:cTn>
                              </p:par>
                              <p:par>
                                <p:cTn id="15" presetID="37" presetClass="path" presetSubtype="0" accel="50000" decel="50000" fill="hold" grpId="0" nodeType="withEffect">
                                  <p:stCondLst>
                                    <p:cond delay="0"/>
                                  </p:stCondLst>
                                  <p:childTnLst>
                                    <p:animMotion origin="layout" path="M 0.00013 4.44444E-6 L 0.09948 0.15231 C 0.12018 0.18611 0.1513 0.20555 0.18385 0.20555 C 0.22096 0.20555 0.25065 0.18611 0.27135 0.15231 L 0.37083 4.44444E-6 " pathEditMode="relative" rAng="0" ptsTypes="AAAAA">
                                      <p:cBhvr>
                                        <p:cTn id="16" dur="2000" fill="hold"/>
                                        <p:tgtEl>
                                          <p:spTgt spid="5"/>
                                        </p:tgtEl>
                                        <p:attrNameLst>
                                          <p:attrName>ppt_x</p:attrName>
                                          <p:attrName>ppt_y</p:attrName>
                                        </p:attrNameLst>
                                      </p:cBhvr>
                                      <p:rCtr x="18529" y="1027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3" grpId="0" animBg="1"/>
      <p:bldP spid="9"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8A715964-151C-4129-B699-DB755FD72C01}"/>
              </a:ext>
            </a:extLst>
          </p:cNvPr>
          <p:cNvSpPr/>
          <p:nvPr/>
        </p:nvSpPr>
        <p:spPr>
          <a:xfrm>
            <a:off x="1603717" y="2686929"/>
            <a:ext cx="8661009"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normAutofit/>
          </a:bodyPr>
          <a:lstStyle/>
          <a:p>
            <a:r>
              <a:rPr lang="ja-JP" altLang="en-US" sz="4400" dirty="0"/>
              <a:t>４、範囲の終点を一つ前にずらす。（範囲を狭める）</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7" y="2686929"/>
            <a:ext cx="6611815"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４</a:t>
            </a:r>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２</a:t>
            </a:r>
          </a:p>
        </p:txBody>
      </p:sp>
    </p:spTree>
    <p:extLst>
      <p:ext uri="{BB962C8B-B14F-4D97-AF65-F5344CB8AC3E}">
        <p14:creationId xmlns:p14="http://schemas.microsoft.com/office/powerpoint/2010/main" val="392149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 presetClass="exit"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normAutofit/>
          </a:bodyPr>
          <a:lstStyle/>
          <a:p>
            <a:r>
              <a:rPr lang="ja-JP" altLang="en-US" dirty="0"/>
              <a:t>２、範囲の中から要素をランダムに選ぶ。</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7" y="2686929"/>
            <a:ext cx="6611815"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４</a:t>
            </a:r>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２</a:t>
            </a:r>
          </a:p>
        </p:txBody>
      </p:sp>
      <p:sp>
        <p:nvSpPr>
          <p:cNvPr id="8" name="矢印: 上 7">
            <a:extLst>
              <a:ext uri="{FF2B5EF4-FFF2-40B4-BE49-F238E27FC236}">
                <a16:creationId xmlns:a16="http://schemas.microsoft.com/office/drawing/2014/main" id="{5061FF4C-A1A1-484C-B400-3406FB29FF10}"/>
              </a:ext>
            </a:extLst>
          </p:cNvPr>
          <p:cNvSpPr/>
          <p:nvPr/>
        </p:nvSpPr>
        <p:spPr>
          <a:xfrm>
            <a:off x="6512168" y="4440116"/>
            <a:ext cx="897989" cy="984738"/>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9665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28768-1759-45A9-BF99-A8C79C225F8A}"/>
              </a:ext>
            </a:extLst>
          </p:cNvPr>
          <p:cNvSpPr>
            <a:spLocks noGrp="1"/>
          </p:cNvSpPr>
          <p:nvPr>
            <p:ph type="title"/>
          </p:nvPr>
        </p:nvSpPr>
        <p:spPr/>
        <p:txBody>
          <a:bodyPr>
            <a:normAutofit/>
          </a:bodyPr>
          <a:lstStyle/>
          <a:p>
            <a:r>
              <a:rPr kumimoji="1" lang="ja-JP" altLang="en-US" sz="4400" dirty="0"/>
              <a:t>３、選ばれた要素と指定した範囲の最後の要素の二つを入れ替える。</a:t>
            </a:r>
            <a:endParaRPr kumimoji="1" lang="ja-JP" altLang="en-US" dirty="0"/>
          </a:p>
        </p:txBody>
      </p:sp>
      <p:sp>
        <p:nvSpPr>
          <p:cNvPr id="11" name="正方形/長方形 10">
            <a:extLst>
              <a:ext uri="{FF2B5EF4-FFF2-40B4-BE49-F238E27FC236}">
                <a16:creationId xmlns:a16="http://schemas.microsoft.com/office/drawing/2014/main" id="{37312828-789D-463E-865F-1FDA18B9BD1C}"/>
              </a:ext>
            </a:extLst>
          </p:cNvPr>
          <p:cNvSpPr/>
          <p:nvPr/>
        </p:nvSpPr>
        <p:spPr>
          <a:xfrm>
            <a:off x="1603717" y="2686929"/>
            <a:ext cx="6611815" cy="202574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76C87C74-BCE1-4BD0-A08F-B8035B39180E}"/>
              </a:ext>
            </a:extLst>
          </p:cNvPr>
          <p:cNvSpPr/>
          <p:nvPr/>
        </p:nvSpPr>
        <p:spPr>
          <a:xfrm>
            <a:off x="1927274"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１</a:t>
            </a:r>
          </a:p>
        </p:txBody>
      </p:sp>
      <p:sp>
        <p:nvSpPr>
          <p:cNvPr id="5" name="フローチャート: 結合子 4">
            <a:extLst>
              <a:ext uri="{FF2B5EF4-FFF2-40B4-BE49-F238E27FC236}">
                <a16:creationId xmlns:a16="http://schemas.microsoft.com/office/drawing/2014/main" id="{DFAD953D-BA27-4D76-BA7D-08D5414063DA}"/>
              </a:ext>
            </a:extLst>
          </p:cNvPr>
          <p:cNvSpPr/>
          <p:nvPr/>
        </p:nvSpPr>
        <p:spPr>
          <a:xfrm>
            <a:off x="4077287"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４</a:t>
            </a:r>
          </a:p>
        </p:txBody>
      </p:sp>
      <p:sp>
        <p:nvSpPr>
          <p:cNvPr id="6" name="フローチャート: 結合子 5">
            <a:extLst>
              <a:ext uri="{FF2B5EF4-FFF2-40B4-BE49-F238E27FC236}">
                <a16:creationId xmlns:a16="http://schemas.microsoft.com/office/drawing/2014/main" id="{55F1E177-01AC-4E4B-8C57-587C7B9357A7}"/>
              </a:ext>
            </a:extLst>
          </p:cNvPr>
          <p:cNvSpPr/>
          <p:nvPr/>
        </p:nvSpPr>
        <p:spPr>
          <a:xfrm>
            <a:off x="6384388"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t>３</a:t>
            </a:r>
            <a:endParaRPr kumimoji="1" lang="ja-JP" altLang="en-US" sz="3200" dirty="0"/>
          </a:p>
        </p:txBody>
      </p:sp>
      <p:sp>
        <p:nvSpPr>
          <p:cNvPr id="7" name="フローチャート: 結合子 6">
            <a:extLst>
              <a:ext uri="{FF2B5EF4-FFF2-40B4-BE49-F238E27FC236}">
                <a16:creationId xmlns:a16="http://schemas.microsoft.com/office/drawing/2014/main" id="{C0ECA559-F8A5-4D41-8A45-666BE3FC78A6}"/>
              </a:ext>
            </a:extLst>
          </p:cNvPr>
          <p:cNvSpPr/>
          <p:nvPr/>
        </p:nvSpPr>
        <p:spPr>
          <a:xfrm>
            <a:off x="8616461" y="3175782"/>
            <a:ext cx="1153551" cy="109728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２</a:t>
            </a:r>
          </a:p>
        </p:txBody>
      </p:sp>
      <p:sp>
        <p:nvSpPr>
          <p:cNvPr id="8" name="矢印: 上 7">
            <a:extLst>
              <a:ext uri="{FF2B5EF4-FFF2-40B4-BE49-F238E27FC236}">
                <a16:creationId xmlns:a16="http://schemas.microsoft.com/office/drawing/2014/main" id="{5061FF4C-A1A1-484C-B400-3406FB29FF10}"/>
              </a:ext>
            </a:extLst>
          </p:cNvPr>
          <p:cNvSpPr/>
          <p:nvPr/>
        </p:nvSpPr>
        <p:spPr>
          <a:xfrm>
            <a:off x="6512168" y="4440116"/>
            <a:ext cx="897989" cy="984738"/>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698404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433</Words>
  <Application>Microsoft Office PowerPoint</Application>
  <PresentationFormat>ワイド画面</PresentationFormat>
  <Paragraphs>79</Paragraphs>
  <Slides>14</Slides>
  <Notes>6</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14</vt:i4>
      </vt:variant>
    </vt:vector>
  </HeadingPairs>
  <TitlesOfParts>
    <vt:vector size="18" baseType="lpstr">
      <vt:lpstr>游ゴシック</vt:lpstr>
      <vt:lpstr>游ゴシック Light</vt:lpstr>
      <vt:lpstr>Arial</vt:lpstr>
      <vt:lpstr>Office テーマ</vt:lpstr>
      <vt:lpstr>三択クイズゲームでの、選択肢のシャッフル方法の説明</vt:lpstr>
      <vt:lpstr>　今回、選択肢をシャッフルする方法として、フィッシャー・イエーツのシャッフルと呼ばれるアルゴリズムを使用した。 　具体的なアルゴリズムの手順は以下の通り。</vt:lpstr>
      <vt:lpstr>図を使って説明</vt:lpstr>
      <vt:lpstr>１、シャッフルする範囲の選定</vt:lpstr>
      <vt:lpstr>２、範囲の中から要素をランダムに選ぶ。</vt:lpstr>
      <vt:lpstr>３、選ばれた要素と指定した範囲の最後の要素の二つを入れ替える。</vt:lpstr>
      <vt:lpstr>４、範囲の終点を一つ前にずらす。（範囲を狭める）</vt:lpstr>
      <vt:lpstr>２、範囲の中から要素をランダムに選ぶ。</vt:lpstr>
      <vt:lpstr>３、選ばれた要素と指定した範囲の最後の要素の二つを入れ替える。</vt:lpstr>
      <vt:lpstr>４、範囲の終点を一つ前にずらす。（範囲を狭める）</vt:lpstr>
      <vt:lpstr>２、範囲の中から要素をランダムに選ぶ。</vt:lpstr>
      <vt:lpstr>３、選ばれた要素と指定した範囲の最後の要素の二つを入れ替える。</vt:lpstr>
      <vt:lpstr>４、範囲の終点を一つ前にずらす。（範囲を狭める）</vt:lpstr>
      <vt:lpstr>新たな配列の完成</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三択クイズゲームでの、出題方法の説明</dc:title>
  <dc:creator>和田 尚大</dc:creator>
  <cp:lastModifiedBy>和田 尚大</cp:lastModifiedBy>
  <cp:revision>1</cp:revision>
  <dcterms:created xsi:type="dcterms:W3CDTF">2021-06-25T13:14:35Z</dcterms:created>
  <dcterms:modified xsi:type="dcterms:W3CDTF">2021-06-25T14:30:35Z</dcterms:modified>
</cp:coreProperties>
</file>