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951" r:id="rId2"/>
  </p:sldMasterIdLst>
  <p:notesMasterIdLst>
    <p:notesMasterId r:id="rId16"/>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A41F4-F235-471C-8260-1F0B4BF42C7E}" v="1070" dt="2021-07-12T15:47:06.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尚大" userId="b85152a130bb49d6" providerId="LiveId" clId="{EF8A41F4-F235-471C-8260-1F0B4BF42C7E}"/>
    <pc:docChg chg="undo custSel addSld delSld modSld">
      <pc:chgData name="和田 尚大" userId="b85152a130bb49d6" providerId="LiveId" clId="{EF8A41F4-F235-471C-8260-1F0B4BF42C7E}" dt="2021-07-12T16:29:01.519" v="7060" actId="20577"/>
      <pc:docMkLst>
        <pc:docMk/>
      </pc:docMkLst>
      <pc:sldChg chg="modSp new mod">
        <pc:chgData name="和田 尚大" userId="b85152a130bb49d6" providerId="LiveId" clId="{EF8A41F4-F235-471C-8260-1F0B4BF42C7E}" dt="2021-07-12T09:09:38.472" v="2252" actId="20577"/>
        <pc:sldMkLst>
          <pc:docMk/>
          <pc:sldMk cId="3430913300" sldId="256"/>
        </pc:sldMkLst>
        <pc:spChg chg="mod">
          <ac:chgData name="和田 尚大" userId="b85152a130bb49d6" providerId="LiveId" clId="{EF8A41F4-F235-471C-8260-1F0B4BF42C7E}" dt="2021-07-12T09:09:24.822" v="2250" actId="1076"/>
          <ac:spMkLst>
            <pc:docMk/>
            <pc:sldMk cId="3430913300" sldId="256"/>
            <ac:spMk id="2" creationId="{B0823F42-99C1-4FFB-A01B-6E8A8F8BB662}"/>
          </ac:spMkLst>
        </pc:spChg>
        <pc:spChg chg="mod">
          <ac:chgData name="和田 尚大" userId="b85152a130bb49d6" providerId="LiveId" clId="{EF8A41F4-F235-471C-8260-1F0B4BF42C7E}" dt="2021-07-12T09:09:38.472" v="2252" actId="20577"/>
          <ac:spMkLst>
            <pc:docMk/>
            <pc:sldMk cId="3430913300" sldId="256"/>
            <ac:spMk id="3" creationId="{6D3968EF-95FB-4FBE-99BA-BD7CA2666ABB}"/>
          </ac:spMkLst>
        </pc:spChg>
      </pc:sldChg>
      <pc:sldChg chg="modSp new mod">
        <pc:chgData name="和田 尚大" userId="b85152a130bb49d6" providerId="LiveId" clId="{EF8A41F4-F235-471C-8260-1F0B4BF42C7E}" dt="2021-07-12T16:28:48.067" v="7056" actId="20577"/>
        <pc:sldMkLst>
          <pc:docMk/>
          <pc:sldMk cId="1042007328" sldId="257"/>
        </pc:sldMkLst>
        <pc:spChg chg="mod">
          <ac:chgData name="和田 尚大" userId="b85152a130bb49d6" providerId="LiveId" clId="{EF8A41F4-F235-471C-8260-1F0B4BF42C7E}" dt="2021-07-12T09:05:57.820" v="2183" actId="1076"/>
          <ac:spMkLst>
            <pc:docMk/>
            <pc:sldMk cId="1042007328" sldId="257"/>
            <ac:spMk id="2" creationId="{6DE5B128-E0AF-4353-AEA7-E921C39AB47F}"/>
          </ac:spMkLst>
        </pc:spChg>
        <pc:spChg chg="mod">
          <ac:chgData name="和田 尚大" userId="b85152a130bb49d6" providerId="LiveId" clId="{EF8A41F4-F235-471C-8260-1F0B4BF42C7E}" dt="2021-07-12T16:28:48.067" v="7056" actId="20577"/>
          <ac:spMkLst>
            <pc:docMk/>
            <pc:sldMk cId="1042007328" sldId="257"/>
            <ac:spMk id="3" creationId="{3370CE9F-C9FD-4418-B1F8-60C5DA79B56C}"/>
          </ac:spMkLst>
        </pc:spChg>
      </pc:sldChg>
      <pc:sldChg chg="modSp new mod modAnim modNotesTx">
        <pc:chgData name="和田 尚大" userId="b85152a130bb49d6" providerId="LiveId" clId="{EF8A41F4-F235-471C-8260-1F0B4BF42C7E}" dt="2021-07-12T15:47:06.184" v="4249"/>
        <pc:sldMkLst>
          <pc:docMk/>
          <pc:sldMk cId="1804952685" sldId="258"/>
        </pc:sldMkLst>
        <pc:spChg chg="mod">
          <ac:chgData name="和田 尚大" userId="b85152a130bb49d6" providerId="LiveId" clId="{EF8A41F4-F235-471C-8260-1F0B4BF42C7E}" dt="2021-07-12T09:08:57.104" v="2242"/>
          <ac:spMkLst>
            <pc:docMk/>
            <pc:sldMk cId="1804952685" sldId="258"/>
            <ac:spMk id="2" creationId="{871ED74D-2D53-45E0-967C-20515215CD89}"/>
          </ac:spMkLst>
        </pc:spChg>
        <pc:spChg chg="mod">
          <ac:chgData name="和田 尚大" userId="b85152a130bb49d6" providerId="LiveId" clId="{EF8A41F4-F235-471C-8260-1F0B4BF42C7E}" dt="2021-07-12T09:08:57.104" v="2242"/>
          <ac:spMkLst>
            <pc:docMk/>
            <pc:sldMk cId="1804952685" sldId="258"/>
            <ac:spMk id="3" creationId="{4B4265B2-749D-43A8-8724-674ADAE9277C}"/>
          </ac:spMkLst>
        </pc:spChg>
      </pc:sldChg>
      <pc:sldChg chg="addSp delSp modSp new mod">
        <pc:chgData name="和田 尚大" userId="b85152a130bb49d6" providerId="LiveId" clId="{EF8A41F4-F235-471C-8260-1F0B4BF42C7E}" dt="2021-07-12T09:08:57.412" v="2243" actId="27636"/>
        <pc:sldMkLst>
          <pc:docMk/>
          <pc:sldMk cId="1244067728" sldId="259"/>
        </pc:sldMkLst>
        <pc:spChg chg="mod">
          <ac:chgData name="和田 尚大" userId="b85152a130bb49d6" providerId="LiveId" clId="{EF8A41F4-F235-471C-8260-1F0B4BF42C7E}" dt="2021-07-12T09:08:57.412" v="2243" actId="27636"/>
          <ac:spMkLst>
            <pc:docMk/>
            <pc:sldMk cId="1244067728" sldId="259"/>
            <ac:spMk id="2" creationId="{B78D47EF-21F2-437F-AE38-FF68FA946A5A}"/>
          </ac:spMkLst>
        </pc:spChg>
        <pc:spChg chg="del">
          <ac:chgData name="和田 尚大" userId="b85152a130bb49d6" providerId="LiveId" clId="{EF8A41F4-F235-471C-8260-1F0B4BF42C7E}" dt="2021-07-08T23:00:56.236" v="981" actId="931"/>
          <ac:spMkLst>
            <pc:docMk/>
            <pc:sldMk cId="1244067728" sldId="259"/>
            <ac:spMk id="3" creationId="{C2EE8A2C-9566-4250-924B-2E5B7A4D70FE}"/>
          </ac:spMkLst>
        </pc:spChg>
        <pc:spChg chg="add mod">
          <ac:chgData name="和田 尚大" userId="b85152a130bb49d6" providerId="LiveId" clId="{EF8A41F4-F235-471C-8260-1F0B4BF42C7E}" dt="2021-07-12T09:08:57.104" v="2242"/>
          <ac:spMkLst>
            <pc:docMk/>
            <pc:sldMk cId="1244067728" sldId="259"/>
            <ac:spMk id="6" creationId="{9AA2DFB3-3A97-4813-AD8C-7E1D8D0402C4}"/>
          </ac:spMkLst>
        </pc:spChg>
        <pc:graphicFrameChg chg="add del mod ord modGraphic">
          <ac:chgData name="和田 尚大" userId="b85152a130bb49d6" providerId="LiveId" clId="{EF8A41F4-F235-471C-8260-1F0B4BF42C7E}" dt="2021-07-08T23:01:10.665" v="983" actId="21"/>
          <ac:graphicFrameMkLst>
            <pc:docMk/>
            <pc:sldMk cId="1244067728" sldId="259"/>
            <ac:graphicFrameMk id="4" creationId="{93D1CBF6-0CC3-4EB0-B15C-0E677B8C24E4}"/>
          </ac:graphicFrameMkLst>
        </pc:graphicFrameChg>
      </pc:sldChg>
      <pc:sldChg chg="new del">
        <pc:chgData name="和田 尚大" userId="b85152a130bb49d6" providerId="LiveId" clId="{EF8A41F4-F235-471C-8260-1F0B4BF42C7E}" dt="2021-07-12T08:42:20.428" v="1141" actId="47"/>
        <pc:sldMkLst>
          <pc:docMk/>
          <pc:sldMk cId="1109364069" sldId="260"/>
        </pc:sldMkLst>
      </pc:sldChg>
      <pc:sldChg chg="modSp new mod">
        <pc:chgData name="和田 尚大" userId="b85152a130bb49d6" providerId="LiveId" clId="{EF8A41F4-F235-471C-8260-1F0B4BF42C7E}" dt="2021-07-12T09:08:57.104" v="2242"/>
        <pc:sldMkLst>
          <pc:docMk/>
          <pc:sldMk cId="2152935152" sldId="260"/>
        </pc:sldMkLst>
        <pc:spChg chg="mod">
          <ac:chgData name="和田 尚大" userId="b85152a130bb49d6" providerId="LiveId" clId="{EF8A41F4-F235-471C-8260-1F0B4BF42C7E}" dt="2021-07-12T08:43:06.789" v="1175" actId="1076"/>
          <ac:spMkLst>
            <pc:docMk/>
            <pc:sldMk cId="2152935152" sldId="260"/>
            <ac:spMk id="2" creationId="{CCDF9B27-98FE-4C34-AE67-D5A0A9F369BB}"/>
          </ac:spMkLst>
        </pc:spChg>
        <pc:spChg chg="mod">
          <ac:chgData name="和田 尚大" userId="b85152a130bb49d6" providerId="LiveId" clId="{EF8A41F4-F235-471C-8260-1F0B4BF42C7E}" dt="2021-07-12T09:08:57.104" v="2242"/>
          <ac:spMkLst>
            <pc:docMk/>
            <pc:sldMk cId="2152935152" sldId="260"/>
            <ac:spMk id="3" creationId="{90EB38B3-D724-44E9-B659-9B0F0F839B0C}"/>
          </ac:spMkLst>
        </pc:spChg>
      </pc:sldChg>
      <pc:sldChg chg="new del">
        <pc:chgData name="和田 尚大" userId="b85152a130bb49d6" providerId="LiveId" clId="{EF8A41F4-F235-471C-8260-1F0B4BF42C7E}" dt="2021-07-12T08:42:45.473" v="1143" actId="47"/>
        <pc:sldMkLst>
          <pc:docMk/>
          <pc:sldMk cId="4219264082" sldId="260"/>
        </pc:sldMkLst>
      </pc:sldChg>
      <pc:sldChg chg="addSp delSp modSp new mod setBg modAnim setClrOvrMap delDesignElem modNotesTx">
        <pc:chgData name="和田 尚大" userId="b85152a130bb49d6" providerId="LiveId" clId="{EF8A41F4-F235-471C-8260-1F0B4BF42C7E}" dt="2021-07-12T09:42:46.427" v="3204" actId="20577"/>
        <pc:sldMkLst>
          <pc:docMk/>
          <pc:sldMk cId="3777364936" sldId="261"/>
        </pc:sldMkLst>
        <pc:spChg chg="mod">
          <ac:chgData name="和田 尚大" userId="b85152a130bb49d6" providerId="LiveId" clId="{EF8A41F4-F235-471C-8260-1F0B4BF42C7E}" dt="2021-07-12T09:42:46.427" v="3204" actId="20577"/>
          <ac:spMkLst>
            <pc:docMk/>
            <pc:sldMk cId="3777364936" sldId="261"/>
            <ac:spMk id="2" creationId="{69C32E4A-AED9-42A9-AA8C-0FFA0A97EFFC}"/>
          </ac:spMkLst>
        </pc:spChg>
        <pc:spChg chg="mod ord">
          <ac:chgData name="和田 尚大" userId="b85152a130bb49d6" providerId="LiveId" clId="{EF8A41F4-F235-471C-8260-1F0B4BF42C7E}" dt="2021-07-12T09:22:10.769" v="2662" actId="20577"/>
          <ac:spMkLst>
            <pc:docMk/>
            <pc:sldMk cId="3777364936" sldId="261"/>
            <ac:spMk id="3" creationId="{BF24FB3F-28EC-4349-B0E4-7A750A1DD77D}"/>
          </ac:spMkLst>
        </pc:spChg>
        <pc:spChg chg="add del">
          <ac:chgData name="和田 尚大" userId="b85152a130bb49d6" providerId="LiveId" clId="{EF8A41F4-F235-471C-8260-1F0B4BF42C7E}" dt="2021-07-12T09:02:44.292" v="2137" actId="26606"/>
          <ac:spMkLst>
            <pc:docMk/>
            <pc:sldMk cId="3777364936" sldId="261"/>
            <ac:spMk id="7" creationId="{284B70D5-875B-433D-BDBD-1522A85D6C1D}"/>
          </ac:spMkLst>
        </pc:spChg>
        <pc:spChg chg="add del">
          <ac:chgData name="和田 尚大" userId="b85152a130bb49d6" providerId="LiveId" clId="{EF8A41F4-F235-471C-8260-1F0B4BF42C7E}" dt="2021-07-12T09:02:44.292" v="2137" actId="26606"/>
          <ac:spMkLst>
            <pc:docMk/>
            <pc:sldMk cId="3777364936" sldId="261"/>
            <ac:spMk id="9" creationId="{1E299956-A9E7-4FC1-A0B1-D590CA9730E8}"/>
          </ac:spMkLst>
        </pc:spChg>
        <pc:spChg chg="add del">
          <ac:chgData name="和田 尚大" userId="b85152a130bb49d6" providerId="LiveId" clId="{EF8A41F4-F235-471C-8260-1F0B4BF42C7E}" dt="2021-07-12T09:02:34.881" v="2129" actId="26606"/>
          <ac:spMkLst>
            <pc:docMk/>
            <pc:sldMk cId="3777364936" sldId="261"/>
            <ac:spMk id="10" creationId="{44CC594A-A820-450F-B363-C19201FCFEC6}"/>
          </ac:spMkLst>
        </pc:spChg>
        <pc:spChg chg="add del">
          <ac:chgData name="和田 尚大" userId="b85152a130bb49d6" providerId="LiveId" clId="{EF8A41F4-F235-471C-8260-1F0B4BF42C7E}" dt="2021-07-12T09:02:44.292" v="2137" actId="26606"/>
          <ac:spMkLst>
            <pc:docMk/>
            <pc:sldMk cId="3777364936" sldId="261"/>
            <ac:spMk id="11" creationId="{17FC539C-B783-4B03-9F9E-D13430F3F64F}"/>
          </ac:spMkLst>
        </pc:spChg>
        <pc:spChg chg="add del">
          <ac:chgData name="和田 尚大" userId="b85152a130bb49d6" providerId="LiveId" clId="{EF8A41F4-F235-471C-8260-1F0B4BF42C7E}" dt="2021-07-12T09:02:34.881" v="2129" actId="26606"/>
          <ac:spMkLst>
            <pc:docMk/>
            <pc:sldMk cId="3777364936" sldId="261"/>
            <ac:spMk id="12" creationId="{59FAB3DA-E9ED-4574-ABCC-378BC0FF1BBC}"/>
          </ac:spMkLst>
        </pc:spChg>
        <pc:spChg chg="add del">
          <ac:chgData name="和田 尚大" userId="b85152a130bb49d6" providerId="LiveId" clId="{EF8A41F4-F235-471C-8260-1F0B4BF42C7E}" dt="2021-07-12T09:02:49.730" v="2139" actId="26606"/>
          <ac:spMkLst>
            <pc:docMk/>
            <pc:sldMk cId="3777364936" sldId="261"/>
            <ac:spMk id="13" creationId="{990D0034-F768-41E7-85D4-F38C4DE85770}"/>
          </ac:spMkLst>
        </pc:spChg>
        <pc:spChg chg="add del">
          <ac:chgData name="和田 尚大" userId="b85152a130bb49d6" providerId="LiveId" clId="{EF8A41F4-F235-471C-8260-1F0B4BF42C7E}" dt="2021-07-12T09:02:34.881" v="2129" actId="26606"/>
          <ac:spMkLst>
            <pc:docMk/>
            <pc:sldMk cId="3777364936" sldId="261"/>
            <ac:spMk id="14" creationId="{53B8D6B0-55D6-48DC-86D8-FD95D5F118AB}"/>
          </ac:spMkLst>
        </pc:spChg>
        <pc:spChg chg="add del">
          <ac:chgData name="和田 尚大" userId="b85152a130bb49d6" providerId="LiveId" clId="{EF8A41F4-F235-471C-8260-1F0B4BF42C7E}" dt="2021-07-12T09:02:49.730" v="2139" actId="26606"/>
          <ac:spMkLst>
            <pc:docMk/>
            <pc:sldMk cId="3777364936" sldId="261"/>
            <ac:spMk id="15" creationId="{C4F7E42D-8B5A-4FC8-81CD-9E60171F7FA8}"/>
          </ac:spMkLst>
        </pc:spChg>
        <pc:spChg chg="add del">
          <ac:chgData name="和田 尚大" userId="b85152a130bb49d6" providerId="LiveId" clId="{EF8A41F4-F235-471C-8260-1F0B4BF42C7E}" dt="2021-07-12T09:02:36.865" v="2131" actId="26606"/>
          <ac:spMkLst>
            <pc:docMk/>
            <pc:sldMk cId="3777364936" sldId="261"/>
            <ac:spMk id="16" creationId="{FF2DA012-1414-493D-888F-5D99D0BDA322}"/>
          </ac:spMkLst>
        </pc:spChg>
        <pc:spChg chg="add del">
          <ac:chgData name="和田 尚大" userId="b85152a130bb49d6" providerId="LiveId" clId="{EF8A41F4-F235-471C-8260-1F0B4BF42C7E}" dt="2021-07-12T09:02:36.865" v="2131" actId="26606"/>
          <ac:spMkLst>
            <pc:docMk/>
            <pc:sldMk cId="3777364936" sldId="261"/>
            <ac:spMk id="17" creationId="{10162E77-11AD-44A7-84EC-40C59EEFBD2E}"/>
          </ac:spMkLst>
        </pc:spChg>
        <pc:spChg chg="add del">
          <ac:chgData name="和田 尚大" userId="b85152a130bb49d6" providerId="LiveId" clId="{EF8A41F4-F235-471C-8260-1F0B4BF42C7E}" dt="2021-07-12T09:02:36.865" v="2131" actId="26606"/>
          <ac:spMkLst>
            <pc:docMk/>
            <pc:sldMk cId="3777364936" sldId="261"/>
            <ac:spMk id="19" creationId="{6329CBCE-21AE-419D-AC1F-8ACF510A6670}"/>
          </ac:spMkLst>
        </pc:spChg>
        <pc:spChg chg="add del">
          <ac:chgData name="和田 尚大" userId="b85152a130bb49d6" providerId="LiveId" clId="{EF8A41F4-F235-471C-8260-1F0B4BF42C7E}" dt="2021-07-12T09:02:49.730" v="2139" actId="26606"/>
          <ac:spMkLst>
            <pc:docMk/>
            <pc:sldMk cId="3777364936" sldId="261"/>
            <ac:spMk id="20" creationId="{8C04651D-B9F4-4935-A02D-364153FBDF54}"/>
          </ac:spMkLst>
        </pc:spChg>
        <pc:spChg chg="add del">
          <ac:chgData name="和田 尚大" userId="b85152a130bb49d6" providerId="LiveId" clId="{EF8A41F4-F235-471C-8260-1F0B4BF42C7E}" dt="2021-07-12T09:02:40.283" v="2133" actId="26606"/>
          <ac:spMkLst>
            <pc:docMk/>
            <pc:sldMk cId="3777364936" sldId="261"/>
            <ac:spMk id="21" creationId="{311973C2-EB8B-452A-A698-4A252FD3AE28}"/>
          </ac:spMkLst>
        </pc:spChg>
        <pc:spChg chg="add del">
          <ac:chgData name="和田 尚大" userId="b85152a130bb49d6" providerId="LiveId" clId="{EF8A41F4-F235-471C-8260-1F0B4BF42C7E}" dt="2021-07-12T09:02:40.283" v="2133" actId="26606"/>
          <ac:spMkLst>
            <pc:docMk/>
            <pc:sldMk cId="3777364936" sldId="261"/>
            <ac:spMk id="22" creationId="{10162E77-11AD-44A7-84EC-40C59EEFBD2E}"/>
          </ac:spMkLst>
        </pc:spChg>
        <pc:spChg chg="add del">
          <ac:chgData name="和田 尚大" userId="b85152a130bb49d6" providerId="LiveId" clId="{EF8A41F4-F235-471C-8260-1F0B4BF42C7E}" dt="2021-07-12T09:02:56.157" v="2141" actId="26606"/>
          <ac:spMkLst>
            <pc:docMk/>
            <pc:sldMk cId="3777364936" sldId="261"/>
            <ac:spMk id="24" creationId="{10162E77-11AD-44A7-84EC-40C59EEFBD2E}"/>
          </ac:spMkLst>
        </pc:spChg>
        <pc:spChg chg="add del">
          <ac:chgData name="和田 尚大" userId="b85152a130bb49d6" providerId="LiveId" clId="{EF8A41F4-F235-471C-8260-1F0B4BF42C7E}" dt="2021-07-12T09:02:56.157" v="2141" actId="26606"/>
          <ac:spMkLst>
            <pc:docMk/>
            <pc:sldMk cId="3777364936" sldId="261"/>
            <ac:spMk id="26" creationId="{6329CBCE-21AE-419D-AC1F-8ACF510A6670}"/>
          </ac:spMkLst>
        </pc:spChg>
        <pc:spChg chg="add del">
          <ac:chgData name="和田 尚大" userId="b85152a130bb49d6" providerId="LiveId" clId="{EF8A41F4-F235-471C-8260-1F0B4BF42C7E}" dt="2021-07-12T09:02:56.157" v="2141" actId="26606"/>
          <ac:spMkLst>
            <pc:docMk/>
            <pc:sldMk cId="3777364936" sldId="261"/>
            <ac:spMk id="27" creationId="{FF2DA012-1414-493D-888F-5D99D0BDA322}"/>
          </ac:spMkLst>
        </pc:spChg>
        <pc:spChg chg="add del">
          <ac:chgData name="和田 尚大" userId="b85152a130bb49d6" providerId="LiveId" clId="{EF8A41F4-F235-471C-8260-1F0B4BF42C7E}" dt="2021-07-12T09:02:57.602" v="2143" actId="26606"/>
          <ac:spMkLst>
            <pc:docMk/>
            <pc:sldMk cId="3777364936" sldId="261"/>
            <ac:spMk id="29" creationId="{311973C2-EB8B-452A-A698-4A252FD3AE28}"/>
          </ac:spMkLst>
        </pc:spChg>
        <pc:spChg chg="add del">
          <ac:chgData name="和田 尚大" userId="b85152a130bb49d6" providerId="LiveId" clId="{EF8A41F4-F235-471C-8260-1F0B4BF42C7E}" dt="2021-07-12T09:02:57.602" v="2143" actId="26606"/>
          <ac:spMkLst>
            <pc:docMk/>
            <pc:sldMk cId="3777364936" sldId="261"/>
            <ac:spMk id="30" creationId="{10162E77-11AD-44A7-84EC-40C59EEFBD2E}"/>
          </ac:spMkLst>
        </pc:spChg>
        <pc:spChg chg="add del">
          <ac:chgData name="和田 尚大" userId="b85152a130bb49d6" providerId="LiveId" clId="{EF8A41F4-F235-471C-8260-1F0B4BF42C7E}" dt="2021-07-12T09:07:39.181" v="2196" actId="26606"/>
          <ac:spMkLst>
            <pc:docMk/>
            <pc:sldMk cId="3777364936" sldId="261"/>
            <ac:spMk id="32" creationId="{46E2C1D0-2072-4664-9C67-3B12866F5B97}"/>
          </ac:spMkLst>
        </pc:spChg>
        <pc:spChg chg="add del">
          <ac:chgData name="和田 尚大" userId="b85152a130bb49d6" providerId="LiveId" clId="{EF8A41F4-F235-471C-8260-1F0B4BF42C7E}" dt="2021-07-12T09:03:07.076" v="2145" actId="26606"/>
          <ac:spMkLst>
            <pc:docMk/>
            <pc:sldMk cId="3777364936" sldId="261"/>
            <ac:spMk id="33" creationId="{10162E77-11AD-44A7-84EC-40C59EEFBD2E}"/>
          </ac:spMkLst>
        </pc:spChg>
        <pc:spChg chg="add del">
          <ac:chgData name="和田 尚大" userId="b85152a130bb49d6" providerId="LiveId" clId="{EF8A41F4-F235-471C-8260-1F0B4BF42C7E}" dt="2021-07-12T09:03:07.076" v="2145" actId="26606"/>
          <ac:spMkLst>
            <pc:docMk/>
            <pc:sldMk cId="3777364936" sldId="261"/>
            <ac:spMk id="35" creationId="{6329CBCE-21AE-419D-AC1F-8ACF510A6670}"/>
          </ac:spMkLst>
        </pc:spChg>
        <pc:spChg chg="add del">
          <ac:chgData name="和田 尚大" userId="b85152a130bb49d6" providerId="LiveId" clId="{EF8A41F4-F235-471C-8260-1F0B4BF42C7E}" dt="2021-07-12T09:03:07.076" v="2145" actId="26606"/>
          <ac:spMkLst>
            <pc:docMk/>
            <pc:sldMk cId="3777364936" sldId="261"/>
            <ac:spMk id="36" creationId="{FF2DA012-1414-493D-888F-5D99D0BDA322}"/>
          </ac:spMkLst>
        </pc:spChg>
        <pc:spChg chg="add del">
          <ac:chgData name="和田 尚大" userId="b85152a130bb49d6" providerId="LiveId" clId="{EF8A41F4-F235-471C-8260-1F0B4BF42C7E}" dt="2021-07-12T09:07:39.181" v="2196" actId="26606"/>
          <ac:spMkLst>
            <pc:docMk/>
            <pc:sldMk cId="3777364936" sldId="261"/>
            <ac:spMk id="37" creationId="{37FEB674-D811-4FFE-A878-29D0C0ED18D4}"/>
          </ac:spMkLst>
        </pc:spChg>
        <pc:spChg chg="add del">
          <ac:chgData name="和田 尚大" userId="b85152a130bb49d6" providerId="LiveId" clId="{EF8A41F4-F235-471C-8260-1F0B4BF42C7E}" dt="2021-07-12T09:03:09.922" v="2147" actId="26606"/>
          <ac:spMkLst>
            <pc:docMk/>
            <pc:sldMk cId="3777364936" sldId="261"/>
            <ac:spMk id="38" creationId="{44CC594A-A820-450F-B363-C19201FCFEC6}"/>
          </ac:spMkLst>
        </pc:spChg>
        <pc:spChg chg="add del">
          <ac:chgData name="和田 尚大" userId="b85152a130bb49d6" providerId="LiveId" clId="{EF8A41F4-F235-471C-8260-1F0B4BF42C7E}" dt="2021-07-12T09:03:09.922" v="2147" actId="26606"/>
          <ac:spMkLst>
            <pc:docMk/>
            <pc:sldMk cId="3777364936" sldId="261"/>
            <ac:spMk id="39" creationId="{59FAB3DA-E9ED-4574-ABCC-378BC0FF1BBC}"/>
          </ac:spMkLst>
        </pc:spChg>
        <pc:spChg chg="add del">
          <ac:chgData name="和田 尚大" userId="b85152a130bb49d6" providerId="LiveId" clId="{EF8A41F4-F235-471C-8260-1F0B4BF42C7E}" dt="2021-07-12T09:03:09.922" v="2147" actId="26606"/>
          <ac:spMkLst>
            <pc:docMk/>
            <pc:sldMk cId="3777364936" sldId="261"/>
            <ac:spMk id="40" creationId="{53B8D6B0-55D6-48DC-86D8-FD95D5F118AB}"/>
          </ac:spMkLst>
        </pc:spChg>
        <pc:spChg chg="add del">
          <ac:chgData name="和田 尚大" userId="b85152a130bb49d6" providerId="LiveId" clId="{EF8A41F4-F235-471C-8260-1F0B4BF42C7E}" dt="2021-07-12T09:07:43.546" v="2202" actId="26606"/>
          <ac:spMkLst>
            <pc:docMk/>
            <pc:sldMk cId="3777364936" sldId="261"/>
            <ac:spMk id="41" creationId="{4BE9D4C4-9FA3-4885-A769-301639CC7AD4}"/>
          </ac:spMkLst>
        </pc:spChg>
        <pc:spChg chg="add del">
          <ac:chgData name="和田 尚大" userId="b85152a130bb49d6" providerId="LiveId" clId="{EF8A41F4-F235-471C-8260-1F0B4BF42C7E}" dt="2021-07-12T09:03:17.781" v="2149" actId="26606"/>
          <ac:spMkLst>
            <pc:docMk/>
            <pc:sldMk cId="3777364936" sldId="261"/>
            <ac:spMk id="42" creationId="{10162E77-11AD-44A7-84EC-40C59EEFBD2E}"/>
          </ac:spMkLst>
        </pc:spChg>
        <pc:spChg chg="add del">
          <ac:chgData name="和田 尚大" userId="b85152a130bb49d6" providerId="LiveId" clId="{EF8A41F4-F235-471C-8260-1F0B4BF42C7E}" dt="2021-07-12T09:03:17.781" v="2149" actId="26606"/>
          <ac:spMkLst>
            <pc:docMk/>
            <pc:sldMk cId="3777364936" sldId="261"/>
            <ac:spMk id="44" creationId="{6329CBCE-21AE-419D-AC1F-8ACF510A6670}"/>
          </ac:spMkLst>
        </pc:spChg>
        <pc:spChg chg="add del">
          <ac:chgData name="和田 尚大" userId="b85152a130bb49d6" providerId="LiveId" clId="{EF8A41F4-F235-471C-8260-1F0B4BF42C7E}" dt="2021-07-12T09:03:17.781" v="2149" actId="26606"/>
          <ac:spMkLst>
            <pc:docMk/>
            <pc:sldMk cId="3777364936" sldId="261"/>
            <ac:spMk id="45" creationId="{FF2DA012-1414-493D-888F-5D99D0BDA322}"/>
          </ac:spMkLst>
        </pc:spChg>
        <pc:spChg chg="add del">
          <ac:chgData name="和田 尚大" userId="b85152a130bb49d6" providerId="LiveId" clId="{EF8A41F4-F235-471C-8260-1F0B4BF42C7E}" dt="2021-07-12T09:07:43.546" v="2202" actId="26606"/>
          <ac:spMkLst>
            <pc:docMk/>
            <pc:sldMk cId="3777364936" sldId="261"/>
            <ac:spMk id="46" creationId="{7EB6695E-BED5-4DA3-8C9B-AD301AEF4776}"/>
          </ac:spMkLst>
        </pc:spChg>
        <pc:spChg chg="add del">
          <ac:chgData name="和田 尚大" userId="b85152a130bb49d6" providerId="LiveId" clId="{EF8A41F4-F235-471C-8260-1F0B4BF42C7E}" dt="2021-07-12T09:03:19.870" v="2151" actId="26606"/>
          <ac:spMkLst>
            <pc:docMk/>
            <pc:sldMk cId="3777364936" sldId="261"/>
            <ac:spMk id="47" creationId="{52ABB703-2B0E-4C3B-B4A2-F3973548E561}"/>
          </ac:spMkLst>
        </pc:spChg>
        <pc:spChg chg="add del">
          <ac:chgData name="和田 尚大" userId="b85152a130bb49d6" providerId="LiveId" clId="{EF8A41F4-F235-471C-8260-1F0B4BF42C7E}" dt="2021-07-12T09:03:19.870" v="2151" actId="26606"/>
          <ac:spMkLst>
            <pc:docMk/>
            <pc:sldMk cId="3777364936" sldId="261"/>
            <ac:spMk id="49" creationId="{E95DA498-D9A2-4DA9-B9DA-B3776E08CF7E}"/>
          </ac:spMkLst>
        </pc:spChg>
        <pc:spChg chg="add del">
          <ac:chgData name="和田 尚大" userId="b85152a130bb49d6" providerId="LiveId" clId="{EF8A41F4-F235-471C-8260-1F0B4BF42C7E}" dt="2021-07-12T09:03:19.870" v="2151" actId="26606"/>
          <ac:spMkLst>
            <pc:docMk/>
            <pc:sldMk cId="3777364936" sldId="261"/>
            <ac:spMk id="50" creationId="{82A73093-4B9D-420D-B17E-52293703A1D4}"/>
          </ac:spMkLst>
        </pc:spChg>
        <pc:spChg chg="add del">
          <ac:chgData name="和田 尚大" userId="b85152a130bb49d6" providerId="LiveId" clId="{EF8A41F4-F235-471C-8260-1F0B4BF42C7E}" dt="2021-07-12T09:07:44.823" v="2204" actId="26606"/>
          <ac:spMkLst>
            <pc:docMk/>
            <pc:sldMk cId="3777364936" sldId="261"/>
            <ac:spMk id="51" creationId="{8267EEE4-6354-4F1C-9484-951F0EB92F1B}"/>
          </ac:spMkLst>
        </pc:spChg>
        <pc:spChg chg="add del">
          <ac:chgData name="和田 尚大" userId="b85152a130bb49d6" providerId="LiveId" clId="{EF8A41F4-F235-471C-8260-1F0B4BF42C7E}" dt="2021-07-12T09:03:24.771" v="2153" actId="26606"/>
          <ac:spMkLst>
            <pc:docMk/>
            <pc:sldMk cId="3777364936" sldId="261"/>
            <ac:spMk id="52" creationId="{311973C2-EB8B-452A-A698-4A252FD3AE28}"/>
          </ac:spMkLst>
        </pc:spChg>
        <pc:spChg chg="add del">
          <ac:chgData name="和田 尚大" userId="b85152a130bb49d6" providerId="LiveId" clId="{EF8A41F4-F235-471C-8260-1F0B4BF42C7E}" dt="2021-07-12T09:03:24.771" v="2153" actId="26606"/>
          <ac:spMkLst>
            <pc:docMk/>
            <pc:sldMk cId="3777364936" sldId="261"/>
            <ac:spMk id="53" creationId="{10162E77-11AD-44A7-84EC-40C59EEFBD2E}"/>
          </ac:spMkLst>
        </pc:spChg>
        <pc:spChg chg="add del">
          <ac:chgData name="和田 尚大" userId="b85152a130bb49d6" providerId="LiveId" clId="{EF8A41F4-F235-471C-8260-1F0B4BF42C7E}" dt="2021-07-12T09:07:44.823" v="2204" actId="26606"/>
          <ac:spMkLst>
            <pc:docMk/>
            <pc:sldMk cId="3777364936" sldId="261"/>
            <ac:spMk id="55" creationId="{0E5A83F9-E6B8-40BD-9C0D-9A6F15650742}"/>
          </ac:spMkLst>
        </pc:spChg>
        <pc:spChg chg="add del">
          <ac:chgData name="和田 尚大" userId="b85152a130bb49d6" providerId="LiveId" clId="{EF8A41F4-F235-471C-8260-1F0B4BF42C7E}" dt="2021-07-12T09:03:26.517" v="2155" actId="26606"/>
          <ac:spMkLst>
            <pc:docMk/>
            <pc:sldMk cId="3777364936" sldId="261"/>
            <ac:spMk id="56" creationId="{44CC594A-A820-450F-B363-C19201FCFEC6}"/>
          </ac:spMkLst>
        </pc:spChg>
        <pc:spChg chg="add del">
          <ac:chgData name="和田 尚大" userId="b85152a130bb49d6" providerId="LiveId" clId="{EF8A41F4-F235-471C-8260-1F0B4BF42C7E}" dt="2021-07-12T09:03:26.517" v="2155" actId="26606"/>
          <ac:spMkLst>
            <pc:docMk/>
            <pc:sldMk cId="3777364936" sldId="261"/>
            <ac:spMk id="57" creationId="{59FAB3DA-E9ED-4574-ABCC-378BC0FF1BBC}"/>
          </ac:spMkLst>
        </pc:spChg>
        <pc:spChg chg="add del">
          <ac:chgData name="和田 尚大" userId="b85152a130bb49d6" providerId="LiveId" clId="{EF8A41F4-F235-471C-8260-1F0B4BF42C7E}" dt="2021-07-12T09:03:26.517" v="2155" actId="26606"/>
          <ac:spMkLst>
            <pc:docMk/>
            <pc:sldMk cId="3777364936" sldId="261"/>
            <ac:spMk id="58" creationId="{53B8D6B0-55D6-48DC-86D8-FD95D5F118AB}"/>
          </ac:spMkLst>
        </pc:spChg>
        <pc:spChg chg="add del">
          <ac:chgData name="和田 尚大" userId="b85152a130bb49d6" providerId="LiveId" clId="{EF8A41F4-F235-471C-8260-1F0B4BF42C7E}" dt="2021-07-12T09:07:46.032" v="2206" actId="26606"/>
          <ac:spMkLst>
            <pc:docMk/>
            <pc:sldMk cId="3777364936" sldId="261"/>
            <ac:spMk id="59" creationId="{B09A8B04-373D-40BD-9442-2D3540D3CFF2}"/>
          </ac:spMkLst>
        </pc:spChg>
        <pc:spChg chg="add del">
          <ac:chgData name="和田 尚大" userId="b85152a130bb49d6" providerId="LiveId" clId="{EF8A41F4-F235-471C-8260-1F0B4BF42C7E}" dt="2021-07-12T09:03:57.498" v="2159" actId="26606"/>
          <ac:spMkLst>
            <pc:docMk/>
            <pc:sldMk cId="3777364936" sldId="261"/>
            <ac:spMk id="60" creationId="{10162E77-11AD-44A7-84EC-40C59EEFBD2E}"/>
          </ac:spMkLst>
        </pc:spChg>
        <pc:spChg chg="add del">
          <ac:chgData name="和田 尚大" userId="b85152a130bb49d6" providerId="LiveId" clId="{EF8A41F4-F235-471C-8260-1F0B4BF42C7E}" dt="2021-07-12T09:03:57.498" v="2159" actId="26606"/>
          <ac:spMkLst>
            <pc:docMk/>
            <pc:sldMk cId="3777364936" sldId="261"/>
            <ac:spMk id="62" creationId="{6329CBCE-21AE-419D-AC1F-8ACF510A6670}"/>
          </ac:spMkLst>
        </pc:spChg>
        <pc:spChg chg="add del">
          <ac:chgData name="和田 尚大" userId="b85152a130bb49d6" providerId="LiveId" clId="{EF8A41F4-F235-471C-8260-1F0B4BF42C7E}" dt="2021-07-12T09:03:57.498" v="2159" actId="26606"/>
          <ac:spMkLst>
            <pc:docMk/>
            <pc:sldMk cId="3777364936" sldId="261"/>
            <ac:spMk id="63" creationId="{FF2DA012-1414-493D-888F-5D99D0BDA322}"/>
          </ac:spMkLst>
        </pc:spChg>
        <pc:spChg chg="add del">
          <ac:chgData name="和田 尚大" userId="b85152a130bb49d6" providerId="LiveId" clId="{EF8A41F4-F235-471C-8260-1F0B4BF42C7E}" dt="2021-07-12T09:08:40.663" v="2233"/>
          <ac:spMkLst>
            <pc:docMk/>
            <pc:sldMk cId="3777364936" sldId="261"/>
            <ac:spMk id="65" creationId="{44CC594A-A820-450F-B363-C19201FCFEC6}"/>
          </ac:spMkLst>
        </pc:spChg>
        <pc:spChg chg="add del">
          <ac:chgData name="和田 尚大" userId="b85152a130bb49d6" providerId="LiveId" clId="{EF8A41F4-F235-471C-8260-1F0B4BF42C7E}" dt="2021-07-12T09:08:30.541" v="2227" actId="26606"/>
          <ac:spMkLst>
            <pc:docMk/>
            <pc:sldMk cId="3777364936" sldId="261"/>
            <ac:spMk id="66" creationId="{4BE9D4C4-9FA3-4885-A769-301639CC7AD4}"/>
          </ac:spMkLst>
        </pc:spChg>
        <pc:spChg chg="add del">
          <ac:chgData name="和田 尚大" userId="b85152a130bb49d6" providerId="LiveId" clId="{EF8A41F4-F235-471C-8260-1F0B4BF42C7E}" dt="2021-07-12T09:08:30.541" v="2227" actId="26606"/>
          <ac:spMkLst>
            <pc:docMk/>
            <pc:sldMk cId="3777364936" sldId="261"/>
            <ac:spMk id="67" creationId="{4524F065-9F7C-400C-9A20-B343BFAA6AAB}"/>
          </ac:spMkLst>
        </pc:spChg>
        <pc:spChg chg="add del">
          <ac:chgData name="和田 尚大" userId="b85152a130bb49d6" providerId="LiveId" clId="{EF8A41F4-F235-471C-8260-1F0B4BF42C7E}" dt="2021-07-12T09:03:57.483" v="2158" actId="26606"/>
          <ac:spMkLst>
            <pc:docMk/>
            <pc:sldMk cId="3777364936" sldId="261"/>
            <ac:spMk id="68" creationId="{990D0034-F768-41E7-85D4-F38C4DE85770}"/>
          </ac:spMkLst>
        </pc:spChg>
        <pc:spChg chg="add del">
          <ac:chgData name="和田 尚大" userId="b85152a130bb49d6" providerId="LiveId" clId="{EF8A41F4-F235-471C-8260-1F0B4BF42C7E}" dt="2021-07-12T09:08:30.541" v="2227" actId="26606"/>
          <ac:spMkLst>
            <pc:docMk/>
            <pc:sldMk cId="3777364936" sldId="261"/>
            <ac:spMk id="69" creationId="{7EB6695E-BED5-4DA3-8C9B-AD301AEF4776}"/>
          </ac:spMkLst>
        </pc:spChg>
        <pc:spChg chg="add del">
          <ac:chgData name="和田 尚大" userId="b85152a130bb49d6" providerId="LiveId" clId="{EF8A41F4-F235-471C-8260-1F0B4BF42C7E}" dt="2021-07-12T09:03:57.483" v="2158" actId="26606"/>
          <ac:spMkLst>
            <pc:docMk/>
            <pc:sldMk cId="3777364936" sldId="261"/>
            <ac:spMk id="70" creationId="{C4F7E42D-8B5A-4FC8-81CD-9E60171F7FA8}"/>
          </ac:spMkLst>
        </pc:spChg>
        <pc:spChg chg="add del">
          <ac:chgData name="和田 尚大" userId="b85152a130bb49d6" providerId="LiveId" clId="{EF8A41F4-F235-471C-8260-1F0B4BF42C7E}" dt="2021-07-12T09:08:30.541" v="2227" actId="26606"/>
          <ac:spMkLst>
            <pc:docMk/>
            <pc:sldMk cId="3777364936" sldId="261"/>
            <ac:spMk id="71" creationId="{46DB9E65-E072-43AF-A8C9-9744BA0CC25F}"/>
          </ac:spMkLst>
        </pc:spChg>
        <pc:spChg chg="add del">
          <ac:chgData name="和田 尚大" userId="b85152a130bb49d6" providerId="LiveId" clId="{EF8A41F4-F235-471C-8260-1F0B4BF42C7E}" dt="2021-07-12T09:03:57.483" v="2158" actId="26606"/>
          <ac:spMkLst>
            <pc:docMk/>
            <pc:sldMk cId="3777364936" sldId="261"/>
            <ac:spMk id="72" creationId="{8C04651D-B9F4-4935-A02D-364153FBDF54}"/>
          </ac:spMkLst>
        </pc:spChg>
        <pc:spChg chg="add del">
          <ac:chgData name="和田 尚大" userId="b85152a130bb49d6" providerId="LiveId" clId="{EF8A41F4-F235-471C-8260-1F0B4BF42C7E}" dt="2021-07-12T09:08:10.444" v="2210" actId="26606"/>
          <ac:spMkLst>
            <pc:docMk/>
            <pc:sldMk cId="3777364936" sldId="261"/>
            <ac:spMk id="73" creationId="{9F4444CE-BC8D-4D61-B303-4C05614E62AB}"/>
          </ac:spMkLst>
        </pc:spChg>
        <pc:spChg chg="add del">
          <ac:chgData name="和田 尚大" userId="b85152a130bb49d6" providerId="LiveId" clId="{EF8A41F4-F235-471C-8260-1F0B4BF42C7E}" dt="2021-07-12T09:04:16.754" v="2161"/>
          <ac:spMkLst>
            <pc:docMk/>
            <pc:sldMk cId="3777364936" sldId="261"/>
            <ac:spMk id="74" creationId="{44CC594A-A820-450F-B363-C19201FCFEC6}"/>
          </ac:spMkLst>
        </pc:spChg>
        <pc:spChg chg="add del">
          <ac:chgData name="和田 尚大" userId="b85152a130bb49d6" providerId="LiveId" clId="{EF8A41F4-F235-471C-8260-1F0B4BF42C7E}" dt="2021-07-12T09:04:16.754" v="2161"/>
          <ac:spMkLst>
            <pc:docMk/>
            <pc:sldMk cId="3777364936" sldId="261"/>
            <ac:spMk id="75" creationId="{59FAB3DA-E9ED-4574-ABCC-378BC0FF1BBC}"/>
          </ac:spMkLst>
        </pc:spChg>
        <pc:spChg chg="add del">
          <ac:chgData name="和田 尚大" userId="b85152a130bb49d6" providerId="LiveId" clId="{EF8A41F4-F235-471C-8260-1F0B4BF42C7E}" dt="2021-07-12T09:04:16.754" v="2161"/>
          <ac:spMkLst>
            <pc:docMk/>
            <pc:sldMk cId="3777364936" sldId="261"/>
            <ac:spMk id="76" creationId="{53B8D6B0-55D6-48DC-86D8-FD95D5F118AB}"/>
          </ac:spMkLst>
        </pc:spChg>
        <pc:spChg chg="add del">
          <ac:chgData name="和田 尚大" userId="b85152a130bb49d6" providerId="LiveId" clId="{EF8A41F4-F235-471C-8260-1F0B4BF42C7E}" dt="2021-07-12T09:08:10.444" v="2210" actId="26606"/>
          <ac:spMkLst>
            <pc:docMk/>
            <pc:sldMk cId="3777364936" sldId="261"/>
            <ac:spMk id="78" creationId="{62423CA5-E2E1-4789-B759-9906C1C94063}"/>
          </ac:spMkLst>
        </pc:spChg>
        <pc:spChg chg="add del">
          <ac:chgData name="和田 尚大" userId="b85152a130bb49d6" providerId="LiveId" clId="{EF8A41F4-F235-471C-8260-1F0B4BF42C7E}" dt="2021-07-12T09:08:10.444" v="2210" actId="26606"/>
          <ac:spMkLst>
            <pc:docMk/>
            <pc:sldMk cId="3777364936" sldId="261"/>
            <ac:spMk id="80" creationId="{73772B81-181F-48B7-8826-4D9686D15DF5}"/>
          </ac:spMkLst>
        </pc:spChg>
        <pc:spChg chg="add del">
          <ac:chgData name="和田 尚大" userId="b85152a130bb49d6" providerId="LiveId" clId="{EF8A41F4-F235-471C-8260-1F0B4BF42C7E}" dt="2021-07-12T09:08:16.959" v="2216" actId="26606"/>
          <ac:spMkLst>
            <pc:docMk/>
            <pc:sldMk cId="3777364936" sldId="261"/>
            <ac:spMk id="81" creationId="{3F088236-D655-4F88-B238-E16762358025}"/>
          </ac:spMkLst>
        </pc:spChg>
        <pc:spChg chg="add del">
          <ac:chgData name="和田 尚大" userId="b85152a130bb49d6" providerId="LiveId" clId="{EF8A41F4-F235-471C-8260-1F0B4BF42C7E}" dt="2021-07-12T09:08:10.444" v="2210" actId="26606"/>
          <ac:spMkLst>
            <pc:docMk/>
            <pc:sldMk cId="3777364936" sldId="261"/>
            <ac:spMk id="82" creationId="{B2205F6E-03C6-4E92-877C-E2482F6599AA}"/>
          </ac:spMkLst>
        </pc:spChg>
        <pc:spChg chg="add del">
          <ac:chgData name="和田 尚大" userId="b85152a130bb49d6" providerId="LiveId" clId="{EF8A41F4-F235-471C-8260-1F0B4BF42C7E}" dt="2021-07-12T09:08:16.959" v="2216" actId="26606"/>
          <ac:spMkLst>
            <pc:docMk/>
            <pc:sldMk cId="3777364936" sldId="261"/>
            <ac:spMk id="83" creationId="{3DAC0C92-199E-475C-9390-119A9B027276}"/>
          </ac:spMkLst>
        </pc:spChg>
        <pc:spChg chg="add del">
          <ac:chgData name="和田 尚大" userId="b85152a130bb49d6" providerId="LiveId" clId="{EF8A41F4-F235-471C-8260-1F0B4BF42C7E}" dt="2021-07-12T09:08:11.221" v="2212" actId="26606"/>
          <ac:spMkLst>
            <pc:docMk/>
            <pc:sldMk cId="3777364936" sldId="261"/>
            <ac:spMk id="84" creationId="{3BCB5F6A-9EB0-40B0-9D13-3023E9A20508}"/>
          </ac:spMkLst>
        </pc:spChg>
        <pc:spChg chg="add del">
          <ac:chgData name="和田 尚大" userId="b85152a130bb49d6" providerId="LiveId" clId="{EF8A41F4-F235-471C-8260-1F0B4BF42C7E}" dt="2021-07-12T09:08:16.959" v="2216" actId="26606"/>
          <ac:spMkLst>
            <pc:docMk/>
            <pc:sldMk cId="3777364936" sldId="261"/>
            <ac:spMk id="85" creationId="{C4CFB339-0ED8-4FE2-9EF1-6D1375B8499B}"/>
          </ac:spMkLst>
        </pc:spChg>
        <pc:spChg chg="add del">
          <ac:chgData name="和田 尚大" userId="b85152a130bb49d6" providerId="LiveId" clId="{EF8A41F4-F235-471C-8260-1F0B4BF42C7E}" dt="2021-07-12T09:08:16.959" v="2216" actId="26606"/>
          <ac:spMkLst>
            <pc:docMk/>
            <pc:sldMk cId="3777364936" sldId="261"/>
            <ac:spMk id="86" creationId="{31896C80-2069-4431-9C19-83B913734490}"/>
          </ac:spMkLst>
        </pc:spChg>
        <pc:spChg chg="add del">
          <ac:chgData name="和田 尚大" userId="b85152a130bb49d6" providerId="LiveId" clId="{EF8A41F4-F235-471C-8260-1F0B4BF42C7E}" dt="2021-07-12T09:08:27.292" v="2222" actId="26606"/>
          <ac:spMkLst>
            <pc:docMk/>
            <pc:sldMk cId="3777364936" sldId="261"/>
            <ac:spMk id="87" creationId="{9F4444CE-BC8D-4D61-B303-4C05614E62AB}"/>
          </ac:spMkLst>
        </pc:spChg>
        <pc:spChg chg="add del">
          <ac:chgData name="和田 尚大" userId="b85152a130bb49d6" providerId="LiveId" clId="{EF8A41F4-F235-471C-8260-1F0B4BF42C7E}" dt="2021-07-12T09:08:16.959" v="2216" actId="26606"/>
          <ac:spMkLst>
            <pc:docMk/>
            <pc:sldMk cId="3777364936" sldId="261"/>
            <ac:spMk id="88" creationId="{BF120A21-0841-4823-B0C4-28AEBCEF9B78}"/>
          </ac:spMkLst>
        </pc:spChg>
        <pc:spChg chg="add del">
          <ac:chgData name="和田 尚大" userId="b85152a130bb49d6" providerId="LiveId" clId="{EF8A41F4-F235-471C-8260-1F0B4BF42C7E}" dt="2021-07-12T09:08:27.292" v="2222" actId="26606"/>
          <ac:spMkLst>
            <pc:docMk/>
            <pc:sldMk cId="3777364936" sldId="261"/>
            <ac:spMk id="89" creationId="{62423CA5-E2E1-4789-B759-9906C1C94063}"/>
          </ac:spMkLst>
        </pc:spChg>
        <pc:spChg chg="add del">
          <ac:chgData name="和田 尚大" userId="b85152a130bb49d6" providerId="LiveId" clId="{EF8A41F4-F235-471C-8260-1F0B4BF42C7E}" dt="2021-07-12T09:08:16.959" v="2216" actId="26606"/>
          <ac:spMkLst>
            <pc:docMk/>
            <pc:sldMk cId="3777364936" sldId="261"/>
            <ac:spMk id="90" creationId="{DBB05BAE-BBD3-4289-899F-A6851503C6B0}"/>
          </ac:spMkLst>
        </pc:spChg>
        <pc:spChg chg="add del">
          <ac:chgData name="和田 尚大" userId="b85152a130bb49d6" providerId="LiveId" clId="{EF8A41F4-F235-471C-8260-1F0B4BF42C7E}" dt="2021-07-12T09:08:27.292" v="2222" actId="26606"/>
          <ac:spMkLst>
            <pc:docMk/>
            <pc:sldMk cId="3777364936" sldId="261"/>
            <ac:spMk id="91" creationId="{73772B81-181F-48B7-8826-4D9686D15DF5}"/>
          </ac:spMkLst>
        </pc:spChg>
        <pc:spChg chg="add del">
          <ac:chgData name="和田 尚大" userId="b85152a130bb49d6" providerId="LiveId" clId="{EF8A41F4-F235-471C-8260-1F0B4BF42C7E}" dt="2021-07-12T09:08:16.959" v="2216" actId="26606"/>
          <ac:spMkLst>
            <pc:docMk/>
            <pc:sldMk cId="3777364936" sldId="261"/>
            <ac:spMk id="92" creationId="{9874D11C-36F5-4BBE-A490-019A54E953B0}"/>
          </ac:spMkLst>
        </pc:spChg>
        <pc:spChg chg="add del">
          <ac:chgData name="和田 尚大" userId="b85152a130bb49d6" providerId="LiveId" clId="{EF8A41F4-F235-471C-8260-1F0B4BF42C7E}" dt="2021-07-12T09:08:27.292" v="2222" actId="26606"/>
          <ac:spMkLst>
            <pc:docMk/>
            <pc:sldMk cId="3777364936" sldId="261"/>
            <ac:spMk id="93" creationId="{B2205F6E-03C6-4E92-877C-E2482F6599AA}"/>
          </ac:spMkLst>
        </pc:spChg>
        <pc:spChg chg="add del">
          <ac:chgData name="和田 尚大" userId="b85152a130bb49d6" providerId="LiveId" clId="{EF8A41F4-F235-471C-8260-1F0B4BF42C7E}" dt="2021-07-12T09:08:32.891" v="2229"/>
          <ac:spMkLst>
            <pc:docMk/>
            <pc:sldMk cId="3777364936" sldId="261"/>
            <ac:spMk id="94" creationId="{A5EC319D-0FEA-4B95-A3EA-01E35672C95B}"/>
          </ac:spMkLst>
        </pc:spChg>
        <pc:spChg chg="add del">
          <ac:chgData name="和田 尚大" userId="b85152a130bb49d6" providerId="LiveId" clId="{EF8A41F4-F235-471C-8260-1F0B4BF42C7E}" dt="2021-07-12T09:08:28.265" v="2224" actId="26606"/>
          <ac:spMkLst>
            <pc:docMk/>
            <pc:sldMk cId="3777364936" sldId="261"/>
            <ac:spMk id="95" creationId="{3BCB5F6A-9EB0-40B0-9D13-3023E9A20508}"/>
          </ac:spMkLst>
        </pc:spChg>
        <pc:spChg chg="add del">
          <ac:chgData name="和田 尚大" userId="b85152a130bb49d6" providerId="LiveId" clId="{EF8A41F4-F235-471C-8260-1F0B4BF42C7E}" dt="2021-07-12T09:08:32.891" v="2229"/>
          <ac:spMkLst>
            <pc:docMk/>
            <pc:sldMk cId="3777364936" sldId="261"/>
            <ac:spMk id="96" creationId="{A65AC7D1-EAA9-48F5-B509-60A7F50BF703}"/>
          </ac:spMkLst>
        </pc:spChg>
        <pc:spChg chg="add del">
          <ac:chgData name="和田 尚大" userId="b85152a130bb49d6" providerId="LiveId" clId="{EF8A41F4-F235-471C-8260-1F0B4BF42C7E}" dt="2021-07-12T09:08:32.891" v="2229"/>
          <ac:spMkLst>
            <pc:docMk/>
            <pc:sldMk cId="3777364936" sldId="261"/>
            <ac:spMk id="97" creationId="{D6320AF9-619A-4175-865B-5663E1AEF4C5}"/>
          </ac:spMkLst>
        </pc:spChg>
        <pc:spChg chg="add del">
          <ac:chgData name="和田 尚大" userId="b85152a130bb49d6" providerId="LiveId" clId="{EF8A41F4-F235-471C-8260-1F0B4BF42C7E}" dt="2021-07-12T09:08:32.891" v="2229"/>
          <ac:spMkLst>
            <pc:docMk/>
            <pc:sldMk cId="3777364936" sldId="261"/>
            <ac:spMk id="100" creationId="{7E018740-5C2B-4A41-AC1A-7E68D1EC1954}"/>
          </ac:spMkLst>
        </pc:spChg>
        <pc:spChg chg="add del">
          <ac:chgData name="和田 尚大" userId="b85152a130bb49d6" providerId="LiveId" clId="{EF8A41F4-F235-471C-8260-1F0B4BF42C7E}" dt="2021-07-12T09:08:32.891" v="2229"/>
          <ac:spMkLst>
            <pc:docMk/>
            <pc:sldMk cId="3777364936" sldId="261"/>
            <ac:spMk id="101" creationId="{166F75A4-C475-4941-8EE2-B80A06A2C1BB}"/>
          </ac:spMkLst>
        </pc:spChg>
        <pc:spChg chg="add del">
          <ac:chgData name="和田 尚大" userId="b85152a130bb49d6" providerId="LiveId" clId="{EF8A41F4-F235-471C-8260-1F0B4BF42C7E}" dt="2021-07-12T09:08:32.891" v="2229"/>
          <ac:spMkLst>
            <pc:docMk/>
            <pc:sldMk cId="3777364936" sldId="261"/>
            <ac:spMk id="102" creationId="{A032553A-72E8-4B0D-8405-FF9771C9AF05}"/>
          </ac:spMkLst>
        </pc:spChg>
        <pc:spChg chg="add del">
          <ac:chgData name="和田 尚大" userId="b85152a130bb49d6" providerId="LiveId" clId="{EF8A41F4-F235-471C-8260-1F0B4BF42C7E}" dt="2021-07-12T09:08:32.891" v="2229"/>
          <ac:spMkLst>
            <pc:docMk/>
            <pc:sldMk cId="3777364936" sldId="261"/>
            <ac:spMk id="103" creationId="{765800AC-C3B9-498E-87BC-29FAE4C76B21}"/>
          </ac:spMkLst>
        </pc:spChg>
        <pc:spChg chg="add del">
          <ac:chgData name="和田 尚大" userId="b85152a130bb49d6" providerId="LiveId" clId="{EF8A41F4-F235-471C-8260-1F0B4BF42C7E}" dt="2021-07-12T09:08:32.891" v="2229"/>
          <ac:spMkLst>
            <pc:docMk/>
            <pc:sldMk cId="3777364936" sldId="261"/>
            <ac:spMk id="104" creationId="{1F9D6ACB-2FF4-49F9-978A-E0D5327FC635}"/>
          </ac:spMkLst>
        </pc:spChg>
        <pc:spChg chg="add del">
          <ac:chgData name="和田 尚大" userId="b85152a130bb49d6" providerId="LiveId" clId="{EF8A41F4-F235-471C-8260-1F0B4BF42C7E}" dt="2021-07-12T09:08:40.663" v="2233"/>
          <ac:spMkLst>
            <pc:docMk/>
            <pc:sldMk cId="3777364936" sldId="261"/>
            <ac:spMk id="105" creationId="{59FAB3DA-E9ED-4574-ABCC-378BC0FF1BBC}"/>
          </ac:spMkLst>
        </pc:spChg>
        <pc:spChg chg="add del">
          <ac:chgData name="和田 尚大" userId="b85152a130bb49d6" providerId="LiveId" clId="{EF8A41F4-F235-471C-8260-1F0B4BF42C7E}" dt="2021-07-12T09:08:40.663" v="2233"/>
          <ac:spMkLst>
            <pc:docMk/>
            <pc:sldMk cId="3777364936" sldId="261"/>
            <ac:spMk id="106" creationId="{53B8D6B0-55D6-48DC-86D8-FD95D5F118AB}"/>
          </ac:spMkLst>
        </pc:spChg>
        <pc:spChg chg="add del">
          <ac:chgData name="和田 尚大" userId="b85152a130bb49d6" providerId="LiveId" clId="{EF8A41F4-F235-471C-8260-1F0B4BF42C7E}" dt="2021-07-12T09:09:02.977" v="2245" actId="26606"/>
          <ac:spMkLst>
            <pc:docMk/>
            <pc:sldMk cId="3777364936" sldId="261"/>
            <ac:spMk id="107" creationId="{4FAE1107-CEC3-4041-8BAA-CDB6F6759B35}"/>
          </ac:spMkLst>
        </pc:spChg>
        <pc:picChg chg="add mod ord">
          <ac:chgData name="和田 尚大" userId="b85152a130bb49d6" providerId="LiveId" clId="{EF8A41F4-F235-471C-8260-1F0B4BF42C7E}" dt="2021-07-12T09:10:31.471" v="2269" actId="14100"/>
          <ac:picMkLst>
            <pc:docMk/>
            <pc:sldMk cId="3777364936" sldId="261"/>
            <ac:picMk id="5" creationId="{7F783967-B5DE-46E1-85AE-CD9A71356AEF}"/>
          </ac:picMkLst>
        </pc:picChg>
        <pc:picChg chg="add del mod ord">
          <ac:chgData name="和田 尚大" userId="b85152a130bb49d6" providerId="LiveId" clId="{EF8A41F4-F235-471C-8260-1F0B4BF42C7E}" dt="2021-07-12T09:08:01.281" v="2208" actId="21"/>
          <ac:picMkLst>
            <pc:docMk/>
            <pc:sldMk cId="3777364936" sldId="261"/>
            <ac:picMk id="28" creationId="{B7E26CE3-87FB-465E-AED0-2BFB69BEDE31}"/>
          </ac:picMkLst>
        </pc:picChg>
        <pc:picChg chg="add mod">
          <ac:chgData name="和田 尚大" userId="b85152a130bb49d6" providerId="LiveId" clId="{EF8A41F4-F235-471C-8260-1F0B4BF42C7E}" dt="2021-07-12T09:11:58.204" v="2281" actId="1076"/>
          <ac:picMkLst>
            <pc:docMk/>
            <pc:sldMk cId="3777364936" sldId="261"/>
            <ac:picMk id="110" creationId="{945D9BB1-E231-410B-9B88-99465B5D8DE5}"/>
          </ac:picMkLst>
        </pc:picChg>
        <pc:picChg chg="add mod">
          <ac:chgData name="和田 尚大" userId="b85152a130bb49d6" providerId="LiveId" clId="{EF8A41F4-F235-471C-8260-1F0B4BF42C7E}" dt="2021-07-12T09:15:30.888" v="2298" actId="14100"/>
          <ac:picMkLst>
            <pc:docMk/>
            <pc:sldMk cId="3777364936" sldId="261"/>
            <ac:picMk id="112" creationId="{053FF22B-4AEB-4413-8055-5000F3EE997A}"/>
          </ac:picMkLst>
        </pc:picChg>
        <pc:cxnChg chg="add del">
          <ac:chgData name="和田 尚大" userId="b85152a130bb49d6" providerId="LiveId" clId="{EF8A41F4-F235-471C-8260-1F0B4BF42C7E}" dt="2021-07-12T09:02:44.292" v="2137" actId="26606"/>
          <ac:cxnSpMkLst>
            <pc:docMk/>
            <pc:sldMk cId="3777364936" sldId="261"/>
            <ac:cxnSpMk id="8" creationId="{C947DF4A-614C-4B4C-8B80-E5B9D8E8CFED}"/>
          </ac:cxnSpMkLst>
        </pc:cxnChg>
        <pc:cxnChg chg="add del">
          <ac:chgData name="和田 尚大" userId="b85152a130bb49d6" providerId="LiveId" clId="{EF8A41F4-F235-471C-8260-1F0B4BF42C7E}" dt="2021-07-12T09:02:36.865" v="2131" actId="26606"/>
          <ac:cxnSpMkLst>
            <pc:docMk/>
            <pc:sldMk cId="3777364936" sldId="261"/>
            <ac:cxnSpMk id="18" creationId="{5AB158E9-1B40-4CD6-95F0-95CA11DF7B7A}"/>
          </ac:cxnSpMkLst>
        </pc:cxnChg>
        <pc:cxnChg chg="add del">
          <ac:chgData name="和田 尚大" userId="b85152a130bb49d6" providerId="LiveId" clId="{EF8A41F4-F235-471C-8260-1F0B4BF42C7E}" dt="2021-07-12T09:02:40.283" v="2133" actId="26606"/>
          <ac:cxnSpMkLst>
            <pc:docMk/>
            <pc:sldMk cId="3777364936" sldId="261"/>
            <ac:cxnSpMk id="23" creationId="{5AB158E9-1B40-4CD6-95F0-95CA11DF7B7A}"/>
          </ac:cxnSpMkLst>
        </pc:cxnChg>
        <pc:cxnChg chg="add del">
          <ac:chgData name="和田 尚大" userId="b85152a130bb49d6" providerId="LiveId" clId="{EF8A41F4-F235-471C-8260-1F0B4BF42C7E}" dt="2021-07-12T09:02:56.157" v="2141" actId="26606"/>
          <ac:cxnSpMkLst>
            <pc:docMk/>
            <pc:sldMk cId="3777364936" sldId="261"/>
            <ac:cxnSpMk id="25" creationId="{5AB158E9-1B40-4CD6-95F0-95CA11DF7B7A}"/>
          </ac:cxnSpMkLst>
        </pc:cxnChg>
        <pc:cxnChg chg="add del">
          <ac:chgData name="和田 尚大" userId="b85152a130bb49d6" providerId="LiveId" clId="{EF8A41F4-F235-471C-8260-1F0B4BF42C7E}" dt="2021-07-12T09:02:57.602" v="2143" actId="26606"/>
          <ac:cxnSpMkLst>
            <pc:docMk/>
            <pc:sldMk cId="3777364936" sldId="261"/>
            <ac:cxnSpMk id="31" creationId="{5AB158E9-1B40-4CD6-95F0-95CA11DF7B7A}"/>
          </ac:cxnSpMkLst>
        </pc:cxnChg>
        <pc:cxnChg chg="add del">
          <ac:chgData name="和田 尚大" userId="b85152a130bb49d6" providerId="LiveId" clId="{EF8A41F4-F235-471C-8260-1F0B4BF42C7E}" dt="2021-07-12T09:03:07.076" v="2145" actId="26606"/>
          <ac:cxnSpMkLst>
            <pc:docMk/>
            <pc:sldMk cId="3777364936" sldId="261"/>
            <ac:cxnSpMk id="34" creationId="{5AB158E9-1B40-4CD6-95F0-95CA11DF7B7A}"/>
          </ac:cxnSpMkLst>
        </pc:cxnChg>
        <pc:cxnChg chg="add del">
          <ac:chgData name="和田 尚大" userId="b85152a130bb49d6" providerId="LiveId" clId="{EF8A41F4-F235-471C-8260-1F0B4BF42C7E}" dt="2021-07-12T09:03:17.781" v="2149" actId="26606"/>
          <ac:cxnSpMkLst>
            <pc:docMk/>
            <pc:sldMk cId="3777364936" sldId="261"/>
            <ac:cxnSpMk id="43" creationId="{5AB158E9-1B40-4CD6-95F0-95CA11DF7B7A}"/>
          </ac:cxnSpMkLst>
        </pc:cxnChg>
        <pc:cxnChg chg="add del">
          <ac:chgData name="和田 尚大" userId="b85152a130bb49d6" providerId="LiveId" clId="{EF8A41F4-F235-471C-8260-1F0B4BF42C7E}" dt="2021-07-12T09:03:19.870" v="2151" actId="26606"/>
          <ac:cxnSpMkLst>
            <pc:docMk/>
            <pc:sldMk cId="3777364936" sldId="261"/>
            <ac:cxnSpMk id="48" creationId="{9C21570E-E159-49A6-9891-FA397B7A92D3}"/>
          </ac:cxnSpMkLst>
        </pc:cxnChg>
        <pc:cxnChg chg="add del">
          <ac:chgData name="和田 尚大" userId="b85152a130bb49d6" providerId="LiveId" clId="{EF8A41F4-F235-471C-8260-1F0B4BF42C7E}" dt="2021-07-12T09:03:24.771" v="2153" actId="26606"/>
          <ac:cxnSpMkLst>
            <pc:docMk/>
            <pc:sldMk cId="3777364936" sldId="261"/>
            <ac:cxnSpMk id="54" creationId="{5AB158E9-1B40-4CD6-95F0-95CA11DF7B7A}"/>
          </ac:cxnSpMkLst>
        </pc:cxnChg>
        <pc:cxnChg chg="add del">
          <ac:chgData name="和田 尚大" userId="b85152a130bb49d6" providerId="LiveId" clId="{EF8A41F4-F235-471C-8260-1F0B4BF42C7E}" dt="2021-07-12T09:03:57.498" v="2159" actId="26606"/>
          <ac:cxnSpMkLst>
            <pc:docMk/>
            <pc:sldMk cId="3777364936" sldId="261"/>
            <ac:cxnSpMk id="61" creationId="{5AB158E9-1B40-4CD6-95F0-95CA11DF7B7A}"/>
          </ac:cxnSpMkLst>
        </pc:cxnChg>
        <pc:cxnChg chg="add del">
          <ac:chgData name="和田 尚大" userId="b85152a130bb49d6" providerId="LiveId" clId="{EF8A41F4-F235-471C-8260-1F0B4BF42C7E}" dt="2021-07-12T09:07:46.032" v="2206" actId="26606"/>
          <ac:cxnSpMkLst>
            <pc:docMk/>
            <pc:sldMk cId="3777364936" sldId="261"/>
            <ac:cxnSpMk id="64" creationId="{B5028193-7250-4674-AA37-E9040429AE0B}"/>
          </ac:cxnSpMkLst>
        </pc:cxnChg>
        <pc:cxnChg chg="add del">
          <ac:chgData name="和田 尚大" userId="b85152a130bb49d6" providerId="LiveId" clId="{EF8A41F4-F235-471C-8260-1F0B4BF42C7E}" dt="2021-07-12T09:08:16.959" v="2216" actId="26606"/>
          <ac:cxnSpMkLst>
            <pc:docMk/>
            <pc:sldMk cId="3777364936" sldId="261"/>
            <ac:cxnSpMk id="77" creationId="{64FA5DFF-7FE6-4855-84E6-DFA78EE978BD}"/>
          </ac:cxnSpMkLst>
        </pc:cxnChg>
        <pc:cxnChg chg="add del">
          <ac:chgData name="和田 尚大" userId="b85152a130bb49d6" providerId="LiveId" clId="{EF8A41F4-F235-471C-8260-1F0B4BF42C7E}" dt="2021-07-12T09:08:16.959" v="2216" actId="26606"/>
          <ac:cxnSpMkLst>
            <pc:docMk/>
            <pc:sldMk cId="3777364936" sldId="261"/>
            <ac:cxnSpMk id="79" creationId="{2AFD8CBA-54A3-4363-991B-B9C631BBFA74}"/>
          </ac:cxnSpMkLst>
        </pc:cxnChg>
        <pc:cxnChg chg="add del">
          <ac:chgData name="和田 尚大" userId="b85152a130bb49d6" providerId="LiveId" clId="{EF8A41F4-F235-471C-8260-1F0B4BF42C7E}" dt="2021-07-12T09:08:32.891" v="2229"/>
          <ac:cxnSpMkLst>
            <pc:docMk/>
            <pc:sldMk cId="3777364936" sldId="261"/>
            <ac:cxnSpMk id="98" creationId="{063B6EC6-D752-4EE7-908B-F8F19E8C7FEA}"/>
          </ac:cxnSpMkLst>
        </pc:cxnChg>
        <pc:cxnChg chg="add del">
          <ac:chgData name="和田 尚大" userId="b85152a130bb49d6" providerId="LiveId" clId="{EF8A41F4-F235-471C-8260-1F0B4BF42C7E}" dt="2021-07-12T09:08:32.891" v="2229"/>
          <ac:cxnSpMkLst>
            <pc:docMk/>
            <pc:sldMk cId="3777364936" sldId="261"/>
            <ac:cxnSpMk id="99" creationId="{EFECD4E8-AD3E-4228-82A2-9461958EA94D}"/>
          </ac:cxnSpMkLst>
        </pc:cxnChg>
        <pc:cxnChg chg="add del">
          <ac:chgData name="和田 尚大" userId="b85152a130bb49d6" providerId="LiveId" clId="{EF8A41F4-F235-471C-8260-1F0B4BF42C7E}" dt="2021-07-12T09:09:02.977" v="2245" actId="26606"/>
          <ac:cxnSpMkLst>
            <pc:docMk/>
            <pc:sldMk cId="3777364936" sldId="261"/>
            <ac:cxnSpMk id="108" creationId="{1AEA88FB-F5DD-45CE-AAE1-7B33D0ABDD25}"/>
          </ac:cxnSpMkLst>
        </pc:cxnChg>
      </pc:sldChg>
      <pc:sldChg chg="addSp delSp modSp add mod setBg delAnim modAnim modNotesTx">
        <pc:chgData name="和田 尚大" userId="b85152a130bb49d6" providerId="LiveId" clId="{EF8A41F4-F235-471C-8260-1F0B4BF42C7E}" dt="2021-07-12T09:42:34.521" v="3172" actId="20577"/>
        <pc:sldMkLst>
          <pc:docMk/>
          <pc:sldMk cId="3674354296" sldId="262"/>
        </pc:sldMkLst>
        <pc:spChg chg="mod">
          <ac:chgData name="和田 尚大" userId="b85152a130bb49d6" providerId="LiveId" clId="{EF8A41F4-F235-471C-8260-1F0B4BF42C7E}" dt="2021-07-12T09:42:34.521" v="3172" actId="20577"/>
          <ac:spMkLst>
            <pc:docMk/>
            <pc:sldMk cId="3674354296" sldId="262"/>
            <ac:spMk id="2" creationId="{69C32E4A-AED9-42A9-AA8C-0FFA0A97EFFC}"/>
          </ac:spMkLst>
        </pc:spChg>
        <pc:spChg chg="mod">
          <ac:chgData name="和田 尚大" userId="b85152a130bb49d6" providerId="LiveId" clId="{EF8A41F4-F235-471C-8260-1F0B4BF42C7E}" dt="2021-07-12T09:25:35.947" v="2862" actId="20577"/>
          <ac:spMkLst>
            <pc:docMk/>
            <pc:sldMk cId="3674354296" sldId="262"/>
            <ac:spMk id="3" creationId="{BF24FB3F-28EC-4349-B0E4-7A750A1DD77D}"/>
          </ac:spMkLst>
        </pc:spChg>
        <pc:picChg chg="del">
          <ac:chgData name="和田 尚大" userId="b85152a130bb49d6" providerId="LiveId" clId="{EF8A41F4-F235-471C-8260-1F0B4BF42C7E}" dt="2021-07-12T09:18:39.442" v="2394" actId="21"/>
          <ac:picMkLst>
            <pc:docMk/>
            <pc:sldMk cId="3674354296" sldId="262"/>
            <ac:picMk id="5" creationId="{7F783967-B5DE-46E1-85AE-CD9A71356AEF}"/>
          </ac:picMkLst>
        </pc:picChg>
        <pc:picChg chg="add mod">
          <ac:chgData name="和田 尚大" userId="b85152a130bb49d6" providerId="LiveId" clId="{EF8A41F4-F235-471C-8260-1F0B4BF42C7E}" dt="2021-07-12T09:18:42.655" v="2395" actId="1076"/>
          <ac:picMkLst>
            <pc:docMk/>
            <pc:sldMk cId="3674354296" sldId="262"/>
            <ac:picMk id="6" creationId="{3DC8590C-3A3A-4D58-9430-2609C99CD6D7}"/>
          </ac:picMkLst>
        </pc:picChg>
        <pc:picChg chg="add mod">
          <ac:chgData name="和田 尚大" userId="b85152a130bb49d6" providerId="LiveId" clId="{EF8A41F4-F235-471C-8260-1F0B4BF42C7E}" dt="2021-07-12T09:21:52.767" v="2618" actId="14100"/>
          <ac:picMkLst>
            <pc:docMk/>
            <pc:sldMk cId="3674354296" sldId="262"/>
            <ac:picMk id="8" creationId="{F23350BF-8639-4424-B5D6-EE3619938B48}"/>
          </ac:picMkLst>
        </pc:picChg>
        <pc:picChg chg="add mod">
          <ac:chgData name="和田 尚大" userId="b85152a130bb49d6" providerId="LiveId" clId="{EF8A41F4-F235-471C-8260-1F0B4BF42C7E}" dt="2021-07-12T09:23:08.600" v="2673" actId="14100"/>
          <ac:picMkLst>
            <pc:docMk/>
            <pc:sldMk cId="3674354296" sldId="262"/>
            <ac:picMk id="10" creationId="{B75BD182-F655-434D-B5B5-36DDC24400BE}"/>
          </ac:picMkLst>
        </pc:picChg>
        <pc:picChg chg="del">
          <ac:chgData name="和田 尚大" userId="b85152a130bb49d6" providerId="LiveId" clId="{EF8A41F4-F235-471C-8260-1F0B4BF42C7E}" dt="2021-07-12T09:17:46.424" v="2382" actId="21"/>
          <ac:picMkLst>
            <pc:docMk/>
            <pc:sldMk cId="3674354296" sldId="262"/>
            <ac:picMk id="110" creationId="{945D9BB1-E231-410B-9B88-99465B5D8DE5}"/>
          </ac:picMkLst>
        </pc:picChg>
        <pc:picChg chg="del">
          <ac:chgData name="和田 尚大" userId="b85152a130bb49d6" providerId="LiveId" clId="{EF8A41F4-F235-471C-8260-1F0B4BF42C7E}" dt="2021-07-12T09:17:44.883" v="2381" actId="21"/>
          <ac:picMkLst>
            <pc:docMk/>
            <pc:sldMk cId="3674354296" sldId="262"/>
            <ac:picMk id="112" creationId="{053FF22B-4AEB-4413-8055-5000F3EE997A}"/>
          </ac:picMkLst>
        </pc:picChg>
      </pc:sldChg>
      <pc:sldChg chg="addSp delSp modSp add mod delAnim modAnim modNotesTx">
        <pc:chgData name="和田 尚大" userId="b85152a130bb49d6" providerId="LiveId" clId="{EF8A41F4-F235-471C-8260-1F0B4BF42C7E}" dt="2021-07-12T09:44:13.012" v="3265" actId="20577"/>
        <pc:sldMkLst>
          <pc:docMk/>
          <pc:sldMk cId="701134687" sldId="263"/>
        </pc:sldMkLst>
        <pc:spChg chg="mod">
          <ac:chgData name="和田 尚大" userId="b85152a130bb49d6" providerId="LiveId" clId="{EF8A41F4-F235-471C-8260-1F0B4BF42C7E}" dt="2021-07-12T09:42:27.449" v="3151" actId="20577"/>
          <ac:spMkLst>
            <pc:docMk/>
            <pc:sldMk cId="701134687" sldId="263"/>
            <ac:spMk id="2" creationId="{69C32E4A-AED9-42A9-AA8C-0FFA0A97EFFC}"/>
          </ac:spMkLst>
        </pc:spChg>
        <pc:spChg chg="mod">
          <ac:chgData name="和田 尚大" userId="b85152a130bb49d6" providerId="LiveId" clId="{EF8A41F4-F235-471C-8260-1F0B4BF42C7E}" dt="2021-07-12T09:44:13.012" v="3265" actId="20577"/>
          <ac:spMkLst>
            <pc:docMk/>
            <pc:sldMk cId="701134687" sldId="263"/>
            <ac:spMk id="3" creationId="{BF24FB3F-28EC-4349-B0E4-7A750A1DD77D}"/>
          </ac:spMkLst>
        </pc:spChg>
        <pc:picChg chg="add mod">
          <ac:chgData name="和田 尚大" userId="b85152a130bb49d6" providerId="LiveId" clId="{EF8A41F4-F235-471C-8260-1F0B4BF42C7E}" dt="2021-07-12T09:27:28.108" v="2929" actId="1076"/>
          <ac:picMkLst>
            <pc:docMk/>
            <pc:sldMk cId="701134687" sldId="263"/>
            <ac:picMk id="5" creationId="{A9E84EE8-1C4C-48C0-8A7A-440CF175A0D6}"/>
          </ac:picMkLst>
        </pc:picChg>
        <pc:picChg chg="del">
          <ac:chgData name="和田 尚大" userId="b85152a130bb49d6" providerId="LiveId" clId="{EF8A41F4-F235-471C-8260-1F0B4BF42C7E}" dt="2021-07-12T09:27:24.570" v="2928" actId="21"/>
          <ac:picMkLst>
            <pc:docMk/>
            <pc:sldMk cId="701134687" sldId="263"/>
            <ac:picMk id="6" creationId="{3DC8590C-3A3A-4D58-9430-2609C99CD6D7}"/>
          </ac:picMkLst>
        </pc:picChg>
        <pc:picChg chg="del">
          <ac:chgData name="和田 尚大" userId="b85152a130bb49d6" providerId="LiveId" clId="{EF8A41F4-F235-471C-8260-1F0B4BF42C7E}" dt="2021-07-12T09:26:36.504" v="2919" actId="21"/>
          <ac:picMkLst>
            <pc:docMk/>
            <pc:sldMk cId="701134687" sldId="263"/>
            <ac:picMk id="8" creationId="{F23350BF-8639-4424-B5D6-EE3619938B48}"/>
          </ac:picMkLst>
        </pc:picChg>
        <pc:picChg chg="add mod">
          <ac:chgData name="和田 尚大" userId="b85152a130bb49d6" providerId="LiveId" clId="{EF8A41F4-F235-471C-8260-1F0B4BF42C7E}" dt="2021-07-12T09:32:38.500" v="3125" actId="14100"/>
          <ac:picMkLst>
            <pc:docMk/>
            <pc:sldMk cId="701134687" sldId="263"/>
            <ac:picMk id="9" creationId="{4747A97F-4D47-46F2-974D-9D8AA781F69A}"/>
          </ac:picMkLst>
        </pc:picChg>
        <pc:picChg chg="del">
          <ac:chgData name="和田 尚大" userId="b85152a130bb49d6" providerId="LiveId" clId="{EF8A41F4-F235-471C-8260-1F0B4BF42C7E}" dt="2021-07-12T09:26:35.276" v="2918" actId="21"/>
          <ac:picMkLst>
            <pc:docMk/>
            <pc:sldMk cId="701134687" sldId="263"/>
            <ac:picMk id="10" creationId="{B75BD182-F655-434D-B5B5-36DDC24400BE}"/>
          </ac:picMkLst>
        </pc:picChg>
        <pc:picChg chg="add del mod">
          <ac:chgData name="和田 尚大" userId="b85152a130bb49d6" providerId="LiveId" clId="{EF8A41F4-F235-471C-8260-1F0B4BF42C7E}" dt="2021-07-12T09:33:51.298" v="3130" actId="21"/>
          <ac:picMkLst>
            <pc:docMk/>
            <pc:sldMk cId="701134687" sldId="263"/>
            <ac:picMk id="12" creationId="{E929A04E-CFFB-4ACF-BB20-1D4F5D0C75E7}"/>
          </ac:picMkLst>
        </pc:picChg>
        <pc:picChg chg="add mod">
          <ac:chgData name="和田 尚大" userId="b85152a130bb49d6" providerId="LiveId" clId="{EF8A41F4-F235-471C-8260-1F0B4BF42C7E}" dt="2021-07-12T09:34:31.557" v="3138" actId="14100"/>
          <ac:picMkLst>
            <pc:docMk/>
            <pc:sldMk cId="701134687" sldId="263"/>
            <ac:picMk id="14" creationId="{06E24016-8F10-46EE-A4FB-7FBBF7BB5D40}"/>
          </ac:picMkLst>
        </pc:picChg>
      </pc:sldChg>
      <pc:sldChg chg="addSp delSp modSp add mod setBg delAnim modNotesTx">
        <pc:chgData name="和田 尚大" userId="b85152a130bb49d6" providerId="LiveId" clId="{EF8A41F4-F235-471C-8260-1F0B4BF42C7E}" dt="2021-07-12T09:52:47.698" v="3828" actId="1076"/>
        <pc:sldMkLst>
          <pc:docMk/>
          <pc:sldMk cId="4192847201" sldId="264"/>
        </pc:sldMkLst>
        <pc:spChg chg="mod">
          <ac:chgData name="和田 尚大" userId="b85152a130bb49d6" providerId="LiveId" clId="{EF8A41F4-F235-471C-8260-1F0B4BF42C7E}" dt="2021-07-12T09:46:34.108" v="3329" actId="26606"/>
          <ac:spMkLst>
            <pc:docMk/>
            <pc:sldMk cId="4192847201" sldId="264"/>
            <ac:spMk id="2" creationId="{69C32E4A-AED9-42A9-AA8C-0FFA0A97EFFC}"/>
          </ac:spMkLst>
        </pc:spChg>
        <pc:spChg chg="mod">
          <ac:chgData name="和田 尚大" userId="b85152a130bb49d6" providerId="LiveId" clId="{EF8A41F4-F235-471C-8260-1F0B4BF42C7E}" dt="2021-07-12T09:52:47.698" v="3828" actId="1076"/>
          <ac:spMkLst>
            <pc:docMk/>
            <pc:sldMk cId="4192847201" sldId="264"/>
            <ac:spMk id="3" creationId="{BF24FB3F-28EC-4349-B0E4-7A750A1DD77D}"/>
          </ac:spMkLst>
        </pc:spChg>
        <pc:picChg chg="del">
          <ac:chgData name="和田 尚大" userId="b85152a130bb49d6" providerId="LiveId" clId="{EF8A41F4-F235-471C-8260-1F0B4BF42C7E}" dt="2021-07-12T09:44:40.794" v="3278" actId="21"/>
          <ac:picMkLst>
            <pc:docMk/>
            <pc:sldMk cId="4192847201" sldId="264"/>
            <ac:picMk id="5" creationId="{A9E84EE8-1C4C-48C0-8A7A-440CF175A0D6}"/>
          </ac:picMkLst>
        </pc:picChg>
        <pc:picChg chg="add mod">
          <ac:chgData name="和田 尚大" userId="b85152a130bb49d6" providerId="LiveId" clId="{EF8A41F4-F235-471C-8260-1F0B4BF42C7E}" dt="2021-07-12T09:46:53.354" v="3335" actId="14100"/>
          <ac:picMkLst>
            <pc:docMk/>
            <pc:sldMk cId="4192847201" sldId="264"/>
            <ac:picMk id="6" creationId="{4149F1AC-2F12-48F6-9E9B-0F103C0B5512}"/>
          </ac:picMkLst>
        </pc:picChg>
        <pc:picChg chg="del">
          <ac:chgData name="和田 尚大" userId="b85152a130bb49d6" providerId="LiveId" clId="{EF8A41F4-F235-471C-8260-1F0B4BF42C7E}" dt="2021-07-12T09:44:39.369" v="3277" actId="21"/>
          <ac:picMkLst>
            <pc:docMk/>
            <pc:sldMk cId="4192847201" sldId="264"/>
            <ac:picMk id="9" creationId="{4747A97F-4D47-46F2-974D-9D8AA781F69A}"/>
          </ac:picMkLst>
        </pc:picChg>
        <pc:picChg chg="del">
          <ac:chgData name="和田 尚大" userId="b85152a130bb49d6" providerId="LiveId" clId="{EF8A41F4-F235-471C-8260-1F0B4BF42C7E}" dt="2021-07-12T09:44:37.189" v="3276" actId="21"/>
          <ac:picMkLst>
            <pc:docMk/>
            <pc:sldMk cId="4192847201" sldId="264"/>
            <ac:picMk id="14" creationId="{06E24016-8F10-46EE-A4FB-7FBBF7BB5D40}"/>
          </ac:picMkLst>
        </pc:picChg>
      </pc:sldChg>
      <pc:sldChg chg="addSp delSp modSp add mod setBg">
        <pc:chgData name="和田 尚大" userId="b85152a130bb49d6" providerId="LiveId" clId="{EF8A41F4-F235-471C-8260-1F0B4BF42C7E}" dt="2021-07-12T10:03:10.785" v="4192" actId="20577"/>
        <pc:sldMkLst>
          <pc:docMk/>
          <pc:sldMk cId="3934131408" sldId="265"/>
        </pc:sldMkLst>
        <pc:spChg chg="mod">
          <ac:chgData name="和田 尚大" userId="b85152a130bb49d6" providerId="LiveId" clId="{EF8A41F4-F235-471C-8260-1F0B4BF42C7E}" dt="2021-07-12T10:03:10.785" v="4192" actId="20577"/>
          <ac:spMkLst>
            <pc:docMk/>
            <pc:sldMk cId="3934131408" sldId="265"/>
            <ac:spMk id="3" creationId="{BF24FB3F-28EC-4349-B0E4-7A750A1DD77D}"/>
          </ac:spMkLst>
        </pc:spChg>
        <pc:picChg chg="add mod">
          <ac:chgData name="和田 尚大" userId="b85152a130bb49d6" providerId="LiveId" clId="{EF8A41F4-F235-471C-8260-1F0B4BF42C7E}" dt="2021-07-12T09:53:53.365" v="3837" actId="14100"/>
          <ac:picMkLst>
            <pc:docMk/>
            <pc:sldMk cId="3934131408" sldId="265"/>
            <ac:picMk id="5" creationId="{A99440FF-7920-4B93-8477-B5DBF642AA3F}"/>
          </ac:picMkLst>
        </pc:picChg>
        <pc:picChg chg="del">
          <ac:chgData name="和田 尚大" userId="b85152a130bb49d6" providerId="LiveId" clId="{EF8A41F4-F235-471C-8260-1F0B4BF42C7E}" dt="2021-07-12T09:53:46.760" v="3835" actId="21"/>
          <ac:picMkLst>
            <pc:docMk/>
            <pc:sldMk cId="3934131408" sldId="265"/>
            <ac:picMk id="6" creationId="{4149F1AC-2F12-48F6-9E9B-0F103C0B5512}"/>
          </ac:picMkLst>
        </pc:picChg>
      </pc:sldChg>
      <pc:sldChg chg="addSp delSp modSp add mod setBg">
        <pc:chgData name="和田 尚大" userId="b85152a130bb49d6" providerId="LiveId" clId="{EF8A41F4-F235-471C-8260-1F0B4BF42C7E}" dt="2021-07-12T10:02:21.026" v="4069"/>
        <pc:sldMkLst>
          <pc:docMk/>
          <pc:sldMk cId="2344794085" sldId="266"/>
        </pc:sldMkLst>
        <pc:spChg chg="mod">
          <ac:chgData name="和田 尚大" userId="b85152a130bb49d6" providerId="LiveId" clId="{EF8A41F4-F235-471C-8260-1F0B4BF42C7E}" dt="2021-07-12T10:02:21.026" v="4069"/>
          <ac:spMkLst>
            <pc:docMk/>
            <pc:sldMk cId="2344794085" sldId="266"/>
            <ac:spMk id="3" creationId="{BF24FB3F-28EC-4349-B0E4-7A750A1DD77D}"/>
          </ac:spMkLst>
        </pc:spChg>
        <pc:picChg chg="add mod">
          <ac:chgData name="和田 尚大" userId="b85152a130bb49d6" providerId="LiveId" clId="{EF8A41F4-F235-471C-8260-1F0B4BF42C7E}" dt="2021-07-12T10:00:42.643" v="4064" actId="14100"/>
          <ac:picMkLst>
            <pc:docMk/>
            <pc:sldMk cId="2344794085" sldId="266"/>
            <ac:picMk id="5" creationId="{07C84251-BD3F-49C5-86A5-17557A9875D4}"/>
          </ac:picMkLst>
        </pc:picChg>
        <pc:picChg chg="del">
          <ac:chgData name="和田 尚大" userId="b85152a130bb49d6" providerId="LiveId" clId="{EF8A41F4-F235-471C-8260-1F0B4BF42C7E}" dt="2021-07-12T10:00:37.644" v="4062" actId="21"/>
          <ac:picMkLst>
            <pc:docMk/>
            <pc:sldMk cId="2344794085" sldId="266"/>
            <ac:picMk id="6" creationId="{4149F1AC-2F12-48F6-9E9B-0F103C0B5512}"/>
          </ac:picMkLst>
        </pc:picChg>
      </pc:sldChg>
      <pc:sldChg chg="modSp new mod modNotesTx">
        <pc:chgData name="和田 尚大" userId="b85152a130bb49d6" providerId="LiveId" clId="{EF8A41F4-F235-471C-8260-1F0B4BF42C7E}" dt="2021-07-12T16:06:05.328" v="5481" actId="20577"/>
        <pc:sldMkLst>
          <pc:docMk/>
          <pc:sldMk cId="1858795627" sldId="267"/>
        </pc:sldMkLst>
        <pc:spChg chg="mod">
          <ac:chgData name="和田 尚大" userId="b85152a130bb49d6" providerId="LiveId" clId="{EF8A41F4-F235-471C-8260-1F0B4BF42C7E}" dt="2021-07-12T15:46:21.757" v="4248" actId="20577"/>
          <ac:spMkLst>
            <pc:docMk/>
            <pc:sldMk cId="1858795627" sldId="267"/>
            <ac:spMk id="2" creationId="{646EFB33-40CE-4313-B2A2-3B6C2A64E372}"/>
          </ac:spMkLst>
        </pc:spChg>
        <pc:spChg chg="mod">
          <ac:chgData name="和田 尚大" userId="b85152a130bb49d6" providerId="LiveId" clId="{EF8A41F4-F235-471C-8260-1F0B4BF42C7E}" dt="2021-07-12T16:05:00.795" v="5305" actId="20577"/>
          <ac:spMkLst>
            <pc:docMk/>
            <pc:sldMk cId="1858795627" sldId="267"/>
            <ac:spMk id="3" creationId="{355C9963-05D3-43AC-93BE-3F6AF5F3A2E3}"/>
          </ac:spMkLst>
        </pc:spChg>
      </pc:sldChg>
      <pc:sldChg chg="modSp new mod modNotesTx">
        <pc:chgData name="和田 尚大" userId="b85152a130bb49d6" providerId="LiveId" clId="{EF8A41F4-F235-471C-8260-1F0B4BF42C7E}" dt="2021-07-12T16:29:01.519" v="7060" actId="20577"/>
        <pc:sldMkLst>
          <pc:docMk/>
          <pc:sldMk cId="647973619" sldId="268"/>
        </pc:sldMkLst>
        <pc:spChg chg="mod">
          <ac:chgData name="和田 尚大" userId="b85152a130bb49d6" providerId="LiveId" clId="{EF8A41F4-F235-471C-8260-1F0B4BF42C7E}" dt="2021-07-12T16:29:01.519" v="7060" actId="20577"/>
          <ac:spMkLst>
            <pc:docMk/>
            <pc:sldMk cId="647973619" sldId="268"/>
            <ac:spMk id="2" creationId="{F0990A7D-B575-4ED0-8EDB-DEA7D886C832}"/>
          </ac:spMkLst>
        </pc:spChg>
        <pc:spChg chg="mod">
          <ac:chgData name="和田 尚大" userId="b85152a130bb49d6" providerId="LiveId" clId="{EF8A41F4-F235-471C-8260-1F0B4BF42C7E}" dt="2021-07-12T16:26:04.355" v="6832" actId="20577"/>
          <ac:spMkLst>
            <pc:docMk/>
            <pc:sldMk cId="647973619" sldId="268"/>
            <ac:spMk id="3" creationId="{BC595942-C50D-4630-BD66-6554A5638C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B0530-A2AD-47A0-9327-D5DC96AB7644}" type="datetimeFigureOut">
              <a:rPr kumimoji="1" lang="ja-JP" altLang="en-US" smtClean="0"/>
              <a:t>2021/7/13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E37F3-48C5-4654-8CD4-11BB938ED0F6}" type="slidenum">
              <a:rPr kumimoji="1" lang="ja-JP" altLang="en-US" smtClean="0"/>
              <a:t>‹#›</a:t>
            </a:fld>
            <a:endParaRPr kumimoji="1" lang="ja-JP" altLang="en-US"/>
          </a:p>
        </p:txBody>
      </p:sp>
    </p:spTree>
    <p:extLst>
      <p:ext uri="{BB962C8B-B14F-4D97-AF65-F5344CB8AC3E}">
        <p14:creationId xmlns:p14="http://schemas.microsoft.com/office/powerpoint/2010/main" val="125522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次脳機能ミーティングからは、特に興味の持った研究テーマについては見つけることが出来なかった為、この前期で作成してきたアプリからそれらを改善していく方向で研究テーマを決めていく。簡単に今まで作成したアプリの説明。</a:t>
            </a:r>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3</a:t>
            </a:fld>
            <a:endParaRPr kumimoji="1" lang="ja-JP" altLang="en-US"/>
          </a:p>
        </p:txBody>
      </p:sp>
    </p:spTree>
    <p:extLst>
      <p:ext uri="{BB962C8B-B14F-4D97-AF65-F5344CB8AC3E}">
        <p14:creationId xmlns:p14="http://schemas.microsoft.com/office/powerpoint/2010/main" val="55768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簡単なゲーム説明</a:t>
            </a:r>
            <a:endParaRPr kumimoji="1" lang="en-US" altLang="ja-JP" dirty="0"/>
          </a:p>
          <a:p>
            <a:r>
              <a:rPr kumimoji="1" lang="ja-JP" altLang="en-US" dirty="0"/>
              <a:t>練習・・・通常よりもお皿がゆっくり流れる</a:t>
            </a:r>
            <a:endParaRPr kumimoji="1" lang="en-US" altLang="ja-JP" dirty="0"/>
          </a:p>
          <a:p>
            <a:r>
              <a:rPr kumimoji="1" lang="ja-JP" altLang="en-US" dirty="0"/>
              <a:t>正確重視・・・打ち間違えると次の皿に行く</a:t>
            </a:r>
            <a:endParaRPr kumimoji="1" lang="en-US" altLang="ja-JP" dirty="0"/>
          </a:p>
          <a:p>
            <a:r>
              <a:rPr kumimoji="1" lang="ja-JP" altLang="en-US" dirty="0"/>
              <a:t>速度重視・・・一つでもお皿が流れていってしまう、時間内に入力が出来ないとその時点で終了</a:t>
            </a:r>
            <a:endParaRPr kumimoji="1" lang="en-US" altLang="ja-JP" dirty="0"/>
          </a:p>
          <a:p>
            <a:r>
              <a:rPr kumimoji="1" lang="ja-JP" altLang="en-US" dirty="0"/>
              <a:t>一発勝負・・・上記二つが組み合わさったモノ</a:t>
            </a:r>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5</a:t>
            </a:fld>
            <a:endParaRPr kumimoji="1" lang="ja-JP" altLang="en-US"/>
          </a:p>
        </p:txBody>
      </p:sp>
    </p:spTree>
    <p:extLst>
      <p:ext uri="{BB962C8B-B14F-4D97-AF65-F5344CB8AC3E}">
        <p14:creationId xmlns:p14="http://schemas.microsoft.com/office/powerpoint/2010/main" val="226464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簡単なゲーム説明</a:t>
            </a:r>
            <a:endParaRPr kumimoji="1" lang="en-US" altLang="ja-JP" dirty="0"/>
          </a:p>
          <a:p>
            <a:r>
              <a:rPr kumimoji="1" lang="ja-JP" altLang="en-US" dirty="0"/>
              <a:t>かな入力・・・キーボードのキーに書かれているかな五十音から直接入力するもの</a:t>
            </a:r>
            <a:endParaRPr kumimoji="1" lang="en-US" altLang="ja-JP" dirty="0"/>
          </a:p>
          <a:p>
            <a:r>
              <a:rPr kumimoji="1" lang="ja-JP" altLang="en-US" dirty="0"/>
              <a:t>制限時間は一分から五分まで、一分刻みで設定できる。</a:t>
            </a:r>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6</a:t>
            </a:fld>
            <a:endParaRPr kumimoji="1" lang="ja-JP" altLang="en-US"/>
          </a:p>
        </p:txBody>
      </p:sp>
    </p:spTree>
    <p:extLst>
      <p:ext uri="{BB962C8B-B14F-4D97-AF65-F5344CB8AC3E}">
        <p14:creationId xmlns:p14="http://schemas.microsoft.com/office/powerpoint/2010/main" val="217147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簡単なゲーム説明</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7</a:t>
            </a:fld>
            <a:endParaRPr kumimoji="1" lang="ja-JP" altLang="en-US"/>
          </a:p>
        </p:txBody>
      </p:sp>
    </p:spTree>
    <p:extLst>
      <p:ext uri="{BB962C8B-B14F-4D97-AF65-F5344CB8AC3E}">
        <p14:creationId xmlns:p14="http://schemas.microsoft.com/office/powerpoint/2010/main" val="377384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8</a:t>
            </a:fld>
            <a:endParaRPr kumimoji="1" lang="ja-JP" altLang="en-US"/>
          </a:p>
        </p:txBody>
      </p:sp>
    </p:spTree>
    <p:extLst>
      <p:ext uri="{BB962C8B-B14F-4D97-AF65-F5344CB8AC3E}">
        <p14:creationId xmlns:p14="http://schemas.microsoft.com/office/powerpoint/2010/main" val="134600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9</a:t>
            </a:fld>
            <a:endParaRPr kumimoji="1" lang="ja-JP" altLang="en-US"/>
          </a:p>
        </p:txBody>
      </p:sp>
    </p:spTree>
    <p:extLst>
      <p:ext uri="{BB962C8B-B14F-4D97-AF65-F5344CB8AC3E}">
        <p14:creationId xmlns:p14="http://schemas.microsoft.com/office/powerpoint/2010/main" val="69628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10</a:t>
            </a:fld>
            <a:endParaRPr kumimoji="1" lang="ja-JP" altLang="en-US"/>
          </a:p>
        </p:txBody>
      </p:sp>
    </p:spTree>
    <p:extLst>
      <p:ext uri="{BB962C8B-B14F-4D97-AF65-F5344CB8AC3E}">
        <p14:creationId xmlns:p14="http://schemas.microsoft.com/office/powerpoint/2010/main" val="42371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ミスタイプを音でユーザに知らせていた。結果の表示は次以降はスコアを上げようと考えるモチベーションになる。</a:t>
            </a:r>
            <a:endParaRPr kumimoji="1" lang="en-US" altLang="ja-JP" dirty="0"/>
          </a:p>
          <a:p>
            <a:r>
              <a:rPr kumimoji="1" lang="ja-JP" altLang="en-US" dirty="0"/>
              <a:t>アプリの内容は、ゲーム性の強いモノ（寿司打（空き時間や暇つぶしを推奨））や、勉強・学習向け（</a:t>
            </a:r>
            <a:r>
              <a:rPr kumimoji="1" lang="en-US" altLang="ja-JP" dirty="0" err="1"/>
              <a:t>Benesse</a:t>
            </a:r>
            <a:r>
              <a:rPr kumimoji="1" lang="ja-JP" altLang="en-US" dirty="0"/>
              <a:t>、</a:t>
            </a:r>
            <a:r>
              <a:rPr kumimoji="1" lang="en-US" altLang="ja-JP" dirty="0"/>
              <a:t>e-typing</a:t>
            </a:r>
            <a:r>
              <a:rPr kumimoji="1" lang="ja-JP" altLang="en-US" dirty="0"/>
              <a:t>（実際にタイピングがうまくなりたい人向け））など様々であった。</a:t>
            </a:r>
            <a:endParaRPr kumimoji="1" lang="en-US" altLang="ja-JP" dirty="0"/>
          </a:p>
          <a:p>
            <a:r>
              <a:rPr kumimoji="1" lang="ja-JP" altLang="en-US" dirty="0"/>
              <a:t>上記以外にもいくつかのタイピングゲームをプレイしたが、英単語が問題になるようなアプリは無かった。</a:t>
            </a:r>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11</a:t>
            </a:fld>
            <a:endParaRPr kumimoji="1" lang="ja-JP" altLang="en-US"/>
          </a:p>
        </p:txBody>
      </p:sp>
    </p:spTree>
    <p:extLst>
      <p:ext uri="{BB962C8B-B14F-4D97-AF65-F5344CB8AC3E}">
        <p14:creationId xmlns:p14="http://schemas.microsoft.com/office/powerpoint/2010/main" val="41446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上三つは自分であればいいと思った事、その下の二つは三つのアプリで共通した点、最後一つはタイピングゲームをプレイして良かったと思う点</a:t>
            </a:r>
            <a:endParaRPr kumimoji="1" lang="en-US" altLang="ja-JP" dirty="0"/>
          </a:p>
          <a:p>
            <a:r>
              <a:rPr kumimoji="1" lang="ja-JP" altLang="en-US" dirty="0"/>
              <a:t>必要であればとは、それぞれのプログラミング言語で入力する英単語がそこまで多く変わらない気がする為、仮に多かったら分けてもいいかも</a:t>
            </a:r>
            <a:endParaRPr kumimoji="1" lang="en-US" altLang="ja-JP" dirty="0"/>
          </a:p>
          <a:p>
            <a:r>
              <a:rPr kumimoji="1" lang="ja-JP" altLang="en-US" dirty="0"/>
              <a:t>打ち間違えた問題の復習・・・打ち間違えた問題を別の配列に入れ込み、その配列から再度問題を作成</a:t>
            </a:r>
            <a:endParaRPr kumimoji="1" lang="en-US" altLang="ja-JP" dirty="0"/>
          </a:p>
          <a:p>
            <a:r>
              <a:rPr kumimoji="1" lang="ja-JP" altLang="en-US" dirty="0"/>
              <a:t>ゲーム性が強い・・・結果にスコアを表示し、スコアを超える為に再びプレイしたいと思えるもの、</a:t>
            </a:r>
            <a:r>
              <a:rPr kumimoji="1" lang="en-US" altLang="ja-JP" dirty="0"/>
              <a:t>D</a:t>
            </a:r>
            <a:r>
              <a:rPr kumimoji="1" lang="ja-JP" altLang="en-US" dirty="0"/>
              <a:t>ランク等のランク制ではなく、点数制などの少しでも成長出来たらスコアが上がるようなものが良い（ミスタイプが一つでも減ったら点数が上がる、クリアタイムが早い・クリア問題数が多くても点数が上がるなど）</a:t>
            </a:r>
          </a:p>
        </p:txBody>
      </p:sp>
      <p:sp>
        <p:nvSpPr>
          <p:cNvPr id="4" name="スライド番号プレースホルダー 3"/>
          <p:cNvSpPr>
            <a:spLocks noGrp="1"/>
          </p:cNvSpPr>
          <p:nvPr>
            <p:ph type="sldNum" sz="quarter" idx="5"/>
          </p:nvPr>
        </p:nvSpPr>
        <p:spPr/>
        <p:txBody>
          <a:bodyPr/>
          <a:lstStyle/>
          <a:p>
            <a:fld id="{CE1E37F3-48C5-4654-8CD4-11BB938ED0F6}" type="slidenum">
              <a:rPr kumimoji="1" lang="ja-JP" altLang="en-US" smtClean="0"/>
              <a:t>12</a:t>
            </a:fld>
            <a:endParaRPr kumimoji="1" lang="ja-JP" altLang="en-US"/>
          </a:p>
        </p:txBody>
      </p:sp>
    </p:spTree>
    <p:extLst>
      <p:ext uri="{BB962C8B-B14F-4D97-AF65-F5344CB8AC3E}">
        <p14:creationId xmlns:p14="http://schemas.microsoft.com/office/powerpoint/2010/main" val="46700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09039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93765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09153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9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53080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3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33412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359344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73426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35378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96847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453655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199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762892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5695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23862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91453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06440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9189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143261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82ED6-C8C6-4623-BEF1-0EF6421C49FC}" type="datetimeFigureOut">
              <a:rPr kumimoji="1" lang="ja-JP" altLang="en-US" smtClean="0"/>
              <a:t>2021/7/13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32181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074120D-774E-451A-81DD-354F71FF9079}" type="slidenum">
              <a:rPr kumimoji="1" lang="ja-JP" altLang="en-US" smtClean="0"/>
              <a:t>‹#›</a:t>
            </a:fld>
            <a:endParaRPr kumimoji="1" lang="ja-JP" altLang="en-US"/>
          </a:p>
        </p:txBody>
      </p:sp>
    </p:spTree>
    <p:extLst>
      <p:ext uri="{BB962C8B-B14F-4D97-AF65-F5344CB8AC3E}">
        <p14:creationId xmlns:p14="http://schemas.microsoft.com/office/powerpoint/2010/main" val="233841812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582ED6-C8C6-4623-BEF1-0EF6421C49FC}" type="datetimeFigureOut">
              <a:rPr kumimoji="1" lang="ja-JP" altLang="en-US" smtClean="0"/>
              <a:t>2021/7/13</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74120D-774E-451A-81DD-354F71FF9079}"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0878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manabi-gakushu.benesse.ne.jp/gakushu/typing/nihongonyuryoku.html" TargetMode="External"/><Relationship Id="rId2" Type="http://schemas.openxmlformats.org/officeDocument/2006/relationships/hyperlink" Target="http://typingx0.net/sushida/play.html" TargetMode="External"/><Relationship Id="rId1" Type="http://schemas.openxmlformats.org/officeDocument/2006/relationships/slideLayout" Target="../slideLayouts/slideLayout13.xml"/><Relationship Id="rId4" Type="http://schemas.openxmlformats.org/officeDocument/2006/relationships/hyperlink" Target="https://www.e-typing.ne.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823F42-99C1-4FFB-A01B-6E8A8F8BB662}"/>
              </a:ext>
            </a:extLst>
          </p:cNvPr>
          <p:cNvSpPr>
            <a:spLocks noGrp="1"/>
          </p:cNvSpPr>
          <p:nvPr>
            <p:ph type="ctrTitle"/>
          </p:nvPr>
        </p:nvSpPr>
        <p:spPr>
          <a:xfrm>
            <a:off x="381000" y="5045677"/>
            <a:ext cx="7425019" cy="1601243"/>
          </a:xfrm>
        </p:spPr>
        <p:txBody>
          <a:bodyPr/>
          <a:lstStyle/>
          <a:p>
            <a:pPr algn="ctr"/>
            <a:r>
              <a:rPr kumimoji="1" lang="ja-JP" altLang="en-US" dirty="0"/>
              <a:t>研究テーマについての</a:t>
            </a:r>
            <a:br>
              <a:rPr kumimoji="1" lang="en-US" altLang="ja-JP" dirty="0"/>
            </a:br>
            <a:r>
              <a:rPr kumimoji="1" lang="ja-JP" altLang="en-US" dirty="0"/>
              <a:t>考察</a:t>
            </a:r>
          </a:p>
        </p:txBody>
      </p:sp>
      <p:sp>
        <p:nvSpPr>
          <p:cNvPr id="3" name="字幕 2">
            <a:extLst>
              <a:ext uri="{FF2B5EF4-FFF2-40B4-BE49-F238E27FC236}">
                <a16:creationId xmlns:a16="http://schemas.microsoft.com/office/drawing/2014/main" id="{6D3968EF-95FB-4FBE-99BA-BD7CA2666ABB}"/>
              </a:ext>
            </a:extLst>
          </p:cNvPr>
          <p:cNvSpPr>
            <a:spLocks noGrp="1"/>
          </p:cNvSpPr>
          <p:nvPr>
            <p:ph type="subTitle" idx="1"/>
          </p:nvPr>
        </p:nvSpPr>
        <p:spPr/>
        <p:txBody>
          <a:bodyPr/>
          <a:lstStyle/>
          <a:p>
            <a:pPr algn="ctr"/>
            <a:r>
              <a:rPr kumimoji="1" lang="ja-JP" altLang="en-US" dirty="0"/>
              <a:t>１８１０９９００５９　和田尚大</a:t>
            </a:r>
          </a:p>
        </p:txBody>
      </p:sp>
    </p:spTree>
    <p:extLst>
      <p:ext uri="{BB962C8B-B14F-4D97-AF65-F5344CB8AC3E}">
        <p14:creationId xmlns:p14="http://schemas.microsoft.com/office/powerpoint/2010/main" val="343091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dirty="0"/>
              <a:t>アプリの比較</a:t>
            </a:r>
            <a:br>
              <a:rPr lang="en-US" altLang="ja-JP" dirty="0"/>
            </a:br>
            <a:r>
              <a:rPr lang="ja-JP" altLang="en-US" dirty="0"/>
              <a:t>（機能性）</a:t>
            </a:r>
            <a:endParaRPr kumimoji="1" lang="ja-JP" altLang="en-US"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8" y="2286000"/>
            <a:ext cx="4429615" cy="3931920"/>
          </a:xfrm>
        </p:spPr>
        <p:txBody>
          <a:bodyPr>
            <a:normAutofit/>
          </a:bodyPr>
          <a:lstStyle/>
          <a:p>
            <a:pPr marL="0" indent="0">
              <a:buNone/>
            </a:pPr>
            <a:r>
              <a:rPr lang="ja-JP" altLang="en-US" b="1" dirty="0"/>
              <a:t>３、</a:t>
            </a:r>
            <a:r>
              <a:rPr lang="en-US" altLang="ja-JP" b="1" dirty="0"/>
              <a:t>e-typing</a:t>
            </a:r>
          </a:p>
          <a:p>
            <a:pPr marL="0" indent="0">
              <a:buNone/>
            </a:pPr>
            <a:r>
              <a:rPr lang="ja-JP" altLang="en-US" dirty="0"/>
              <a:t>・問題の文字全てを入力し終えると次の問題に移行</a:t>
            </a:r>
            <a:endParaRPr lang="en-US" altLang="ja-JP" dirty="0"/>
          </a:p>
          <a:p>
            <a:pPr marL="0" indent="0">
              <a:buNone/>
            </a:pPr>
            <a:r>
              <a:rPr kumimoji="1" lang="ja-JP" altLang="en-US" dirty="0"/>
              <a:t>・複数の入力パターンがある文字（じゃ→</a:t>
            </a:r>
            <a:r>
              <a:rPr lang="en-US" altLang="ja-JP" dirty="0" err="1">
                <a:latin typeface="BIZ UDP明朝 Medium" panose="02020500000000000000" pitchFamily="18" charset="-128"/>
                <a:ea typeface="BIZ UDP明朝 Medium" panose="02020500000000000000" pitchFamily="18" charset="-128"/>
                <a:cs typeface="Aharoni" panose="020B0604020202020204" pitchFamily="2" charset="-79"/>
              </a:rPr>
              <a:t>ja,zya</a:t>
            </a:r>
            <a:r>
              <a:rPr lang="ja-JP" altLang="en-US" dirty="0"/>
              <a:t>など）にも対応</a:t>
            </a:r>
            <a:endParaRPr lang="en-US" altLang="ja-JP" dirty="0"/>
          </a:p>
          <a:p>
            <a:pPr marL="0" indent="0">
              <a:buNone/>
            </a:pPr>
            <a:r>
              <a:rPr lang="ja-JP" altLang="en-US" dirty="0"/>
              <a:t>・入力ミスがあると音が鳴る。</a:t>
            </a:r>
            <a:endParaRPr lang="en-US" altLang="ja-JP" dirty="0"/>
          </a:p>
          <a:p>
            <a:pPr marL="0" indent="0">
              <a:buNone/>
            </a:pPr>
            <a:r>
              <a:rPr lang="ja-JP" altLang="en-US" dirty="0"/>
              <a:t>・画面下部に打つべきキーボードのキーと、どの指で打つのが良いかが表示されている。</a:t>
            </a:r>
            <a:endParaRPr lang="en-US" altLang="ja-JP" dirty="0"/>
          </a:p>
          <a:p>
            <a:pPr marL="0" indent="0">
              <a:buNone/>
            </a:pPr>
            <a:endParaRPr lang="en-US" altLang="ja-JP"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7C84251-BD3F-49C5-86A5-17557A987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977" y="1339778"/>
            <a:ext cx="6093023" cy="4048148"/>
          </a:xfrm>
          <a:prstGeom prst="rect">
            <a:avLst/>
          </a:prstGeom>
        </p:spPr>
      </p:pic>
    </p:spTree>
    <p:extLst>
      <p:ext uri="{BB962C8B-B14F-4D97-AF65-F5344CB8AC3E}">
        <p14:creationId xmlns:p14="http://schemas.microsoft.com/office/powerpoint/2010/main" val="234479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EFB33-40CE-4313-B2A2-3B6C2A64E372}"/>
              </a:ext>
            </a:extLst>
          </p:cNvPr>
          <p:cNvSpPr>
            <a:spLocks noGrp="1"/>
          </p:cNvSpPr>
          <p:nvPr>
            <p:ph type="title"/>
          </p:nvPr>
        </p:nvSpPr>
        <p:spPr/>
        <p:txBody>
          <a:bodyPr/>
          <a:lstStyle/>
          <a:p>
            <a:r>
              <a:rPr lang="ja-JP" altLang="en-US" dirty="0"/>
              <a:t>タイピングアプリをプレイした感想</a:t>
            </a:r>
            <a:endParaRPr kumimoji="1" lang="ja-JP" altLang="en-US" dirty="0"/>
          </a:p>
        </p:txBody>
      </p:sp>
      <p:sp>
        <p:nvSpPr>
          <p:cNvPr id="3" name="コンテンツ プレースホルダー 2">
            <a:extLst>
              <a:ext uri="{FF2B5EF4-FFF2-40B4-BE49-F238E27FC236}">
                <a16:creationId xmlns:a16="http://schemas.microsoft.com/office/drawing/2014/main" id="{355C9963-05D3-43AC-93BE-3F6AF5F3A2E3}"/>
              </a:ext>
            </a:extLst>
          </p:cNvPr>
          <p:cNvSpPr>
            <a:spLocks noGrp="1"/>
          </p:cNvSpPr>
          <p:nvPr>
            <p:ph idx="1"/>
          </p:nvPr>
        </p:nvSpPr>
        <p:spPr/>
        <p:txBody>
          <a:bodyPr/>
          <a:lstStyle/>
          <a:p>
            <a:r>
              <a:rPr lang="ja-JP" altLang="en-US" dirty="0"/>
              <a:t>・三つのタイピングアプリの共通する部分として、</a:t>
            </a:r>
            <a:r>
              <a:rPr lang="ja-JP" altLang="en-US" b="1" dirty="0"/>
              <a:t>複数入力パターンのある文字への対応</a:t>
            </a:r>
            <a:r>
              <a:rPr lang="ja-JP" altLang="en-US" dirty="0"/>
              <a:t>、</a:t>
            </a:r>
            <a:r>
              <a:rPr lang="ja-JP" altLang="en-US" b="1" dirty="0"/>
              <a:t>ミスタイプを知らせる事</a:t>
            </a:r>
            <a:r>
              <a:rPr lang="ja-JP" altLang="en-US" dirty="0"/>
              <a:t>、</a:t>
            </a:r>
            <a:r>
              <a:rPr lang="ja-JP" altLang="en-US" b="1" dirty="0"/>
              <a:t>結果の表示</a:t>
            </a:r>
            <a:r>
              <a:rPr lang="ja-JP" altLang="en-US" dirty="0"/>
              <a:t>があった。</a:t>
            </a:r>
            <a:endParaRPr lang="en-US" altLang="ja-JP" dirty="0"/>
          </a:p>
          <a:p>
            <a:r>
              <a:rPr lang="ja-JP" altLang="en-US" dirty="0"/>
              <a:t>・アプリの内容は、使用用途により様々であった。</a:t>
            </a:r>
            <a:endParaRPr lang="en-US" altLang="ja-JP" dirty="0"/>
          </a:p>
          <a:p>
            <a:r>
              <a:rPr lang="ja-JP" altLang="en-US" dirty="0"/>
              <a:t>・英単語を入力するようなアプリは無かった</a:t>
            </a:r>
            <a:endParaRPr lang="en-US" altLang="ja-JP" dirty="0"/>
          </a:p>
        </p:txBody>
      </p:sp>
    </p:spTree>
    <p:extLst>
      <p:ext uri="{BB962C8B-B14F-4D97-AF65-F5344CB8AC3E}">
        <p14:creationId xmlns:p14="http://schemas.microsoft.com/office/powerpoint/2010/main" val="185879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990A7D-B575-4ED0-8EDB-DEA7D886C832}"/>
              </a:ext>
            </a:extLst>
          </p:cNvPr>
          <p:cNvSpPr>
            <a:spLocks noGrp="1"/>
          </p:cNvSpPr>
          <p:nvPr>
            <p:ph type="title"/>
          </p:nvPr>
        </p:nvSpPr>
        <p:spPr/>
        <p:txBody>
          <a:bodyPr/>
          <a:lstStyle/>
          <a:p>
            <a:r>
              <a:rPr kumimoji="1" lang="ja-JP" altLang="en-US" sz="5400" dirty="0"/>
              <a:t>３、実際に作成したいアプリケーション</a:t>
            </a:r>
            <a:endParaRPr kumimoji="1" lang="ja-JP" altLang="en-US" dirty="0"/>
          </a:p>
        </p:txBody>
      </p:sp>
      <p:sp>
        <p:nvSpPr>
          <p:cNvPr id="3" name="コンテンツ プレースホルダー 2">
            <a:extLst>
              <a:ext uri="{FF2B5EF4-FFF2-40B4-BE49-F238E27FC236}">
                <a16:creationId xmlns:a16="http://schemas.microsoft.com/office/drawing/2014/main" id="{BC595942-C50D-4630-BD66-6554A5638CA7}"/>
              </a:ext>
            </a:extLst>
          </p:cNvPr>
          <p:cNvSpPr>
            <a:spLocks noGrp="1"/>
          </p:cNvSpPr>
          <p:nvPr>
            <p:ph idx="1"/>
          </p:nvPr>
        </p:nvSpPr>
        <p:spPr/>
        <p:txBody>
          <a:bodyPr/>
          <a:lstStyle/>
          <a:p>
            <a:r>
              <a:rPr kumimoji="1" lang="ja-JP" altLang="en-US" sz="2800" dirty="0"/>
              <a:t>プログラマー向けのタイピングアプリ</a:t>
            </a:r>
            <a:endParaRPr kumimoji="1" lang="en-US" altLang="ja-JP" sz="2800" dirty="0"/>
          </a:p>
          <a:p>
            <a:r>
              <a:rPr lang="ja-JP" altLang="en-US" dirty="0"/>
              <a:t>・プログラミングでよく出てくる様な英単語が問題となるアプリ</a:t>
            </a:r>
            <a:endParaRPr lang="en-US" altLang="ja-JP" dirty="0"/>
          </a:p>
          <a:p>
            <a:r>
              <a:rPr lang="ja-JP" altLang="en-US" dirty="0"/>
              <a:t>・プログラミング言語ごとに問題が分かれる。（必要であれば）</a:t>
            </a:r>
            <a:endParaRPr lang="en-US" altLang="ja-JP" dirty="0"/>
          </a:p>
          <a:p>
            <a:r>
              <a:rPr lang="ja-JP" altLang="en-US" dirty="0"/>
              <a:t>・打ち間違えた問題の復習が出来る。</a:t>
            </a:r>
            <a:endParaRPr lang="en-US" altLang="ja-JP" dirty="0"/>
          </a:p>
          <a:p>
            <a:r>
              <a:rPr lang="ja-JP" altLang="en-US" dirty="0"/>
              <a:t>・何らかの形でタイピングミスをユーザに知らせる。</a:t>
            </a:r>
            <a:endParaRPr lang="en-US" altLang="ja-JP" dirty="0"/>
          </a:p>
          <a:p>
            <a:r>
              <a:rPr lang="ja-JP" altLang="en-US" dirty="0"/>
              <a:t>・複数入力パターンのある文字への対応、結果の表示</a:t>
            </a:r>
            <a:endParaRPr lang="en-US" altLang="ja-JP" dirty="0"/>
          </a:p>
          <a:p>
            <a:r>
              <a:rPr kumimoji="1" lang="ja-JP" altLang="en-US" dirty="0"/>
              <a:t>・</a:t>
            </a:r>
            <a:r>
              <a:rPr lang="ja-JP" altLang="en-US" dirty="0"/>
              <a:t>ゲーム性が強く、画面下部に打つべきキーの位置の表示がある。</a:t>
            </a:r>
            <a:endParaRPr lang="en-US" altLang="ja-JP" dirty="0"/>
          </a:p>
          <a:p>
            <a:endParaRPr kumimoji="1" lang="ja-JP" altLang="en-US" dirty="0"/>
          </a:p>
        </p:txBody>
      </p:sp>
    </p:spTree>
    <p:extLst>
      <p:ext uri="{BB962C8B-B14F-4D97-AF65-F5344CB8AC3E}">
        <p14:creationId xmlns:p14="http://schemas.microsoft.com/office/powerpoint/2010/main" val="64797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DF9B27-98FE-4C34-AE67-D5A0A9F369BB}"/>
              </a:ext>
            </a:extLst>
          </p:cNvPr>
          <p:cNvSpPr>
            <a:spLocks noGrp="1"/>
          </p:cNvSpPr>
          <p:nvPr>
            <p:ph type="title"/>
          </p:nvPr>
        </p:nvSpPr>
        <p:spPr>
          <a:xfrm>
            <a:off x="1097280" y="537847"/>
            <a:ext cx="10058400" cy="902117"/>
          </a:xfrm>
        </p:spPr>
        <p:txBody>
          <a:bodyPr/>
          <a:lstStyle/>
          <a:p>
            <a:r>
              <a:rPr lang="ja-JP" altLang="en-US" dirty="0"/>
              <a:t>参考文献</a:t>
            </a:r>
            <a:endParaRPr kumimoji="1" lang="ja-JP" altLang="en-US" dirty="0"/>
          </a:p>
        </p:txBody>
      </p:sp>
      <p:sp>
        <p:nvSpPr>
          <p:cNvPr id="3" name="コンテンツ プレースホルダー 2">
            <a:extLst>
              <a:ext uri="{FF2B5EF4-FFF2-40B4-BE49-F238E27FC236}">
                <a16:creationId xmlns:a16="http://schemas.microsoft.com/office/drawing/2014/main" id="{90EB38B3-D724-44E9-B659-9B0F0F839B0C}"/>
              </a:ext>
            </a:extLst>
          </p:cNvPr>
          <p:cNvSpPr>
            <a:spLocks noGrp="1"/>
          </p:cNvSpPr>
          <p:nvPr>
            <p:ph idx="1"/>
          </p:nvPr>
        </p:nvSpPr>
        <p:spPr/>
        <p:txBody>
          <a:bodyPr/>
          <a:lstStyle/>
          <a:p>
            <a:r>
              <a:rPr kumimoji="1" lang="ja-JP" altLang="en-US" dirty="0"/>
              <a:t>・寿司打</a:t>
            </a:r>
            <a:endParaRPr kumimoji="1" lang="en-US" altLang="ja-JP" dirty="0"/>
          </a:p>
          <a:p>
            <a:r>
              <a:rPr lang="ja-JP" altLang="en-US" dirty="0"/>
              <a:t>　</a:t>
            </a:r>
            <a:r>
              <a:rPr lang="en-US" altLang="ja-JP" dirty="0"/>
              <a:t> </a:t>
            </a:r>
            <a:r>
              <a:rPr lang="en-US" altLang="ja-JP" dirty="0">
                <a:hlinkClick r:id="rId2"/>
              </a:rPr>
              <a:t>http://typingx0.net/sushida/play.html</a:t>
            </a:r>
            <a:endParaRPr lang="en-US" altLang="ja-JP" dirty="0"/>
          </a:p>
          <a:p>
            <a:r>
              <a:rPr kumimoji="1" lang="ja-JP" altLang="en-US" dirty="0"/>
              <a:t>・</a:t>
            </a:r>
            <a:r>
              <a:rPr kumimoji="1" lang="en-US" altLang="ja-JP" dirty="0" err="1"/>
              <a:t>Benesse</a:t>
            </a:r>
            <a:r>
              <a:rPr kumimoji="1" lang="ja-JP" altLang="en-US" dirty="0"/>
              <a:t>　マナビジョン</a:t>
            </a:r>
            <a:endParaRPr kumimoji="1" lang="en-US" altLang="ja-JP" dirty="0"/>
          </a:p>
          <a:p>
            <a:r>
              <a:rPr lang="ja-JP" altLang="en-US" dirty="0"/>
              <a:t>　</a:t>
            </a:r>
            <a:r>
              <a:rPr lang="en-US" altLang="ja-JP" dirty="0"/>
              <a:t> </a:t>
            </a:r>
            <a:r>
              <a:rPr lang="en-US" altLang="ja-JP" dirty="0">
                <a:hlinkClick r:id="rId3"/>
              </a:rPr>
              <a:t>https://manabi-gakushu.benesse.ne.jp/gakushu/typing/nihongonyuryoku.html</a:t>
            </a:r>
            <a:endParaRPr lang="en-US" altLang="ja-JP" dirty="0"/>
          </a:p>
          <a:p>
            <a:r>
              <a:rPr kumimoji="1" lang="ja-JP" altLang="en-US" dirty="0"/>
              <a:t>・</a:t>
            </a:r>
            <a:r>
              <a:rPr kumimoji="1" lang="en-US" altLang="ja-JP" dirty="0"/>
              <a:t>e-typing</a:t>
            </a:r>
          </a:p>
          <a:p>
            <a:r>
              <a:rPr lang="ja-JP" altLang="en-US" dirty="0"/>
              <a:t>　</a:t>
            </a:r>
            <a:r>
              <a:rPr lang="en-US" altLang="ja-JP" dirty="0"/>
              <a:t> </a:t>
            </a:r>
            <a:r>
              <a:rPr lang="en-US" altLang="ja-JP" dirty="0">
                <a:hlinkClick r:id="rId4"/>
              </a:rPr>
              <a:t>https://www.e-typing.ne.jp/</a:t>
            </a:r>
            <a:endParaRPr lang="en-US" altLang="ja-JP" dirty="0"/>
          </a:p>
          <a:p>
            <a:endParaRPr kumimoji="1" lang="ja-JP" altLang="en-US" dirty="0"/>
          </a:p>
        </p:txBody>
      </p:sp>
    </p:spTree>
    <p:extLst>
      <p:ext uri="{BB962C8B-B14F-4D97-AF65-F5344CB8AC3E}">
        <p14:creationId xmlns:p14="http://schemas.microsoft.com/office/powerpoint/2010/main" val="215293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5B128-E0AF-4353-AEA7-E921C39AB47F}"/>
              </a:ext>
            </a:extLst>
          </p:cNvPr>
          <p:cNvSpPr>
            <a:spLocks noGrp="1"/>
          </p:cNvSpPr>
          <p:nvPr>
            <p:ph type="title"/>
          </p:nvPr>
        </p:nvSpPr>
        <p:spPr>
          <a:xfrm>
            <a:off x="1066800" y="576777"/>
            <a:ext cx="10058400" cy="1252024"/>
          </a:xfrm>
        </p:spPr>
        <p:txBody>
          <a:bodyPr/>
          <a:lstStyle/>
          <a:p>
            <a:pPr algn="ctr"/>
            <a:r>
              <a:rPr kumimoji="1" lang="ja-JP" altLang="en-US" dirty="0"/>
              <a:t>本日の目次</a:t>
            </a:r>
          </a:p>
        </p:txBody>
      </p:sp>
      <p:sp>
        <p:nvSpPr>
          <p:cNvPr id="3" name="コンテンツ プレースホルダー 2">
            <a:extLst>
              <a:ext uri="{FF2B5EF4-FFF2-40B4-BE49-F238E27FC236}">
                <a16:creationId xmlns:a16="http://schemas.microsoft.com/office/drawing/2014/main" id="{3370CE9F-C9FD-4418-B1F8-60C5DA79B56C}"/>
              </a:ext>
            </a:extLst>
          </p:cNvPr>
          <p:cNvSpPr>
            <a:spLocks noGrp="1"/>
          </p:cNvSpPr>
          <p:nvPr>
            <p:ph idx="1"/>
          </p:nvPr>
        </p:nvSpPr>
        <p:spPr/>
        <p:txBody>
          <a:bodyPr>
            <a:normAutofit/>
          </a:bodyPr>
          <a:lstStyle/>
          <a:p>
            <a:r>
              <a:rPr kumimoji="1" lang="ja-JP" altLang="en-US" sz="3200" dirty="0"/>
              <a:t>１、今まで作成したゲームについて</a:t>
            </a:r>
            <a:endParaRPr kumimoji="1" lang="en-US" altLang="ja-JP" sz="3200" dirty="0"/>
          </a:p>
          <a:p>
            <a:r>
              <a:rPr lang="ja-JP" altLang="en-US" sz="3200" dirty="0"/>
              <a:t>２、</a:t>
            </a:r>
            <a:r>
              <a:rPr kumimoji="1" lang="ja-JP" altLang="en-US" sz="3200" dirty="0"/>
              <a:t>現存するアプリの比較、感想</a:t>
            </a:r>
            <a:endParaRPr lang="en-US" altLang="ja-JP" sz="3200" dirty="0"/>
          </a:p>
          <a:p>
            <a:r>
              <a:rPr kumimoji="1" lang="ja-JP" altLang="en-US" sz="3200" dirty="0"/>
              <a:t>３、実際に作成したいアプリケーション</a:t>
            </a:r>
          </a:p>
        </p:txBody>
      </p:sp>
    </p:spTree>
    <p:extLst>
      <p:ext uri="{BB962C8B-B14F-4D97-AF65-F5344CB8AC3E}">
        <p14:creationId xmlns:p14="http://schemas.microsoft.com/office/powerpoint/2010/main" val="104200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1ED74D-2D53-45E0-967C-20515215CD89}"/>
              </a:ext>
            </a:extLst>
          </p:cNvPr>
          <p:cNvSpPr>
            <a:spLocks noGrp="1"/>
          </p:cNvSpPr>
          <p:nvPr>
            <p:ph type="title"/>
          </p:nvPr>
        </p:nvSpPr>
        <p:spPr/>
        <p:txBody>
          <a:bodyPr/>
          <a:lstStyle/>
          <a:p>
            <a:r>
              <a:rPr kumimoji="1" lang="ja-JP" altLang="en-US" dirty="0"/>
              <a:t>１、今まで作成したアプリ</a:t>
            </a:r>
          </a:p>
        </p:txBody>
      </p:sp>
      <p:sp>
        <p:nvSpPr>
          <p:cNvPr id="3" name="コンテンツ プレースホルダー 2">
            <a:extLst>
              <a:ext uri="{FF2B5EF4-FFF2-40B4-BE49-F238E27FC236}">
                <a16:creationId xmlns:a16="http://schemas.microsoft.com/office/drawing/2014/main" id="{4B4265B2-749D-43A8-8724-674ADAE9277C}"/>
              </a:ext>
            </a:extLst>
          </p:cNvPr>
          <p:cNvSpPr>
            <a:spLocks noGrp="1"/>
          </p:cNvSpPr>
          <p:nvPr>
            <p:ph idx="1"/>
          </p:nvPr>
        </p:nvSpPr>
        <p:spPr/>
        <p:txBody>
          <a:bodyPr>
            <a:normAutofit lnSpcReduction="10000"/>
          </a:bodyPr>
          <a:lstStyle/>
          <a:p>
            <a:r>
              <a:rPr kumimoji="1" lang="ja-JP" altLang="en-US" b="1" dirty="0"/>
              <a:t>・宝探しゲーム</a:t>
            </a:r>
            <a:endParaRPr kumimoji="1" lang="en-US" altLang="ja-JP" b="1" dirty="0"/>
          </a:p>
          <a:p>
            <a:r>
              <a:rPr lang="ja-JP" altLang="en-US" b="1" dirty="0"/>
              <a:t>・おみくじアプリ</a:t>
            </a:r>
            <a:endParaRPr lang="en-US" altLang="ja-JP" b="1" dirty="0"/>
          </a:p>
          <a:p>
            <a:r>
              <a:rPr kumimoji="1" lang="ja-JP" altLang="en-US" b="1" dirty="0"/>
              <a:t>・ランダムなビンゴシートを作成するアプリ</a:t>
            </a:r>
            <a:endParaRPr kumimoji="1" lang="en-US" altLang="ja-JP" b="1" dirty="0"/>
          </a:p>
          <a:p>
            <a:r>
              <a:rPr lang="ja-JP" altLang="en-US" b="1" dirty="0"/>
              <a:t>・カレンダーアプリ</a:t>
            </a:r>
            <a:endParaRPr lang="en-US" altLang="ja-JP" b="1" dirty="0"/>
          </a:p>
          <a:p>
            <a:r>
              <a:rPr kumimoji="1" lang="ja-JP" altLang="en-US" b="1" dirty="0"/>
              <a:t>・ストップウォッチ</a:t>
            </a:r>
            <a:endParaRPr kumimoji="1" lang="en-US" altLang="ja-JP" b="1" dirty="0"/>
          </a:p>
          <a:p>
            <a:r>
              <a:rPr lang="ja-JP" altLang="en-US" b="1" dirty="0"/>
              <a:t>・タイピングゲーム</a:t>
            </a:r>
            <a:endParaRPr lang="en-US" altLang="ja-JP" b="1" dirty="0"/>
          </a:p>
          <a:p>
            <a:r>
              <a:rPr kumimoji="1" lang="ja-JP" altLang="en-US" b="1" dirty="0"/>
              <a:t>・スライドショー</a:t>
            </a:r>
            <a:endParaRPr kumimoji="1" lang="en-US" altLang="ja-JP" b="1" dirty="0"/>
          </a:p>
          <a:p>
            <a:r>
              <a:rPr lang="ja-JP" altLang="en-US" b="1" dirty="0"/>
              <a:t>・三択クイズ</a:t>
            </a:r>
            <a:endParaRPr lang="en-US" altLang="ja-JP" b="1" dirty="0"/>
          </a:p>
          <a:p>
            <a:r>
              <a:rPr kumimoji="1" lang="ja-JP" altLang="en-US" b="1" dirty="0"/>
              <a:t>・スロットマシン</a:t>
            </a:r>
          </a:p>
        </p:txBody>
      </p:sp>
    </p:spTree>
    <p:extLst>
      <p:ext uri="{BB962C8B-B14F-4D97-AF65-F5344CB8AC3E}">
        <p14:creationId xmlns:p14="http://schemas.microsoft.com/office/powerpoint/2010/main" val="18049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8D47EF-21F2-437F-AE38-FF68FA946A5A}"/>
              </a:ext>
            </a:extLst>
          </p:cNvPr>
          <p:cNvSpPr>
            <a:spLocks noGrp="1"/>
          </p:cNvSpPr>
          <p:nvPr>
            <p:ph type="title"/>
          </p:nvPr>
        </p:nvSpPr>
        <p:spPr/>
        <p:txBody>
          <a:bodyPr>
            <a:normAutofit/>
          </a:bodyPr>
          <a:lstStyle/>
          <a:p>
            <a:r>
              <a:rPr lang="ja-JP" altLang="en-US" sz="4800" dirty="0"/>
              <a:t>２</a:t>
            </a:r>
            <a:r>
              <a:rPr lang="ja-JP" altLang="en-US" dirty="0"/>
              <a:t>、</a:t>
            </a:r>
            <a:r>
              <a:rPr kumimoji="1" lang="ja-JP" altLang="en-US" sz="4800" dirty="0"/>
              <a:t>現存するアプリの比較（タイピングゲーム）</a:t>
            </a:r>
            <a:endParaRPr kumimoji="1" lang="ja-JP" altLang="en-US" dirty="0"/>
          </a:p>
        </p:txBody>
      </p:sp>
      <p:sp>
        <p:nvSpPr>
          <p:cNvPr id="6" name="コンテンツ プレースホルダー 5">
            <a:extLst>
              <a:ext uri="{FF2B5EF4-FFF2-40B4-BE49-F238E27FC236}">
                <a16:creationId xmlns:a16="http://schemas.microsoft.com/office/drawing/2014/main" id="{9AA2DFB3-3A97-4813-AD8C-7E1D8D0402C4}"/>
              </a:ext>
            </a:extLst>
          </p:cNvPr>
          <p:cNvSpPr>
            <a:spLocks noGrp="1"/>
          </p:cNvSpPr>
          <p:nvPr>
            <p:ph idx="1"/>
          </p:nvPr>
        </p:nvSpPr>
        <p:spPr/>
        <p:txBody>
          <a:bodyPr>
            <a:normAutofit/>
          </a:bodyPr>
          <a:lstStyle/>
          <a:p>
            <a:endParaRPr lang="en-US" altLang="ja-JP" sz="3200" dirty="0"/>
          </a:p>
          <a:p>
            <a:r>
              <a:rPr lang="ja-JP" altLang="en-US" sz="3200" dirty="0"/>
              <a:t>１、寿司打</a:t>
            </a:r>
            <a:endParaRPr lang="en-US" altLang="ja-JP" sz="3200" dirty="0"/>
          </a:p>
          <a:p>
            <a:r>
              <a:rPr lang="ja-JP" altLang="en-US" sz="3200" dirty="0"/>
              <a:t>２、</a:t>
            </a:r>
            <a:r>
              <a:rPr lang="en-US" altLang="ja-JP" sz="3200" dirty="0" err="1"/>
              <a:t>Benesse</a:t>
            </a:r>
            <a:r>
              <a:rPr lang="ja-JP" altLang="en-US" sz="3200" dirty="0"/>
              <a:t>　マナビジョン</a:t>
            </a:r>
            <a:endParaRPr lang="en-US" altLang="ja-JP" sz="3200" dirty="0"/>
          </a:p>
          <a:p>
            <a:r>
              <a:rPr lang="ja-JP" altLang="en-US" sz="3200" dirty="0"/>
              <a:t>３、</a:t>
            </a:r>
            <a:r>
              <a:rPr lang="en-US" altLang="ja-JP" sz="3200" dirty="0"/>
              <a:t>e-typing</a:t>
            </a:r>
            <a:endParaRPr lang="ja-JP" altLang="en-US" sz="3200" dirty="0"/>
          </a:p>
        </p:txBody>
      </p:sp>
    </p:spTree>
    <p:extLst>
      <p:ext uri="{BB962C8B-B14F-4D97-AF65-F5344CB8AC3E}">
        <p14:creationId xmlns:p14="http://schemas.microsoft.com/office/powerpoint/2010/main" val="124406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sz="3900" dirty="0"/>
              <a:t>アプリの比較（ゲームの内容）</a:t>
            </a:r>
            <a:endParaRPr kumimoji="1" lang="ja-JP" altLang="en-US" sz="3900"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8" y="2286000"/>
            <a:ext cx="4429615" cy="3931920"/>
          </a:xfrm>
        </p:spPr>
        <p:txBody>
          <a:bodyPr>
            <a:normAutofit/>
          </a:bodyPr>
          <a:lstStyle/>
          <a:p>
            <a:pPr marL="0" indent="0">
              <a:buNone/>
            </a:pPr>
            <a:r>
              <a:rPr kumimoji="1" lang="ja-JP" altLang="en-US" b="1" dirty="0"/>
              <a:t>１、寿司打</a:t>
            </a:r>
            <a:endParaRPr kumimoji="1" lang="en-US" altLang="ja-JP" b="1" dirty="0"/>
          </a:p>
          <a:p>
            <a:pPr marL="0" indent="0">
              <a:buNone/>
            </a:pPr>
            <a:r>
              <a:rPr lang="ja-JP" altLang="en-US" dirty="0"/>
              <a:t>・ローマ字入力のみ</a:t>
            </a:r>
            <a:endParaRPr lang="en-US" altLang="ja-JP" dirty="0"/>
          </a:p>
          <a:p>
            <a:pPr marL="0" indent="0">
              <a:buNone/>
            </a:pPr>
            <a:r>
              <a:rPr lang="ja-JP" altLang="en-US" dirty="0"/>
              <a:t>・難易度により、三段階レベルで分かれている。</a:t>
            </a:r>
            <a:endParaRPr lang="en-US" altLang="ja-JP" dirty="0"/>
          </a:p>
          <a:p>
            <a:pPr marL="0" indent="0">
              <a:buNone/>
            </a:pPr>
            <a:r>
              <a:rPr kumimoji="1" lang="ja-JP" altLang="en-US" dirty="0"/>
              <a:t>・練習、正確重視、速度必須、一発勝負のモード選択も可能</a:t>
            </a:r>
            <a:endParaRPr kumimoji="1" lang="en-US" altLang="ja-JP" dirty="0"/>
          </a:p>
          <a:p>
            <a:pPr marL="0" indent="0">
              <a:buNone/>
            </a:pPr>
            <a:r>
              <a:rPr lang="ja-JP" altLang="en-US" dirty="0"/>
              <a:t>・制限時間が来るとゲームが終了し、結果を表示</a:t>
            </a:r>
            <a:endParaRPr kumimoji="1" lang="ja-JP" altLang="en-US"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7F783967-B5DE-46E1-85AE-CD9A71356AEF}"/>
              </a:ext>
            </a:extLst>
          </p:cNvPr>
          <p:cNvPicPr>
            <a:picLocks noChangeAspect="1"/>
          </p:cNvPicPr>
          <p:nvPr/>
        </p:nvPicPr>
        <p:blipFill rotWithShape="1">
          <a:blip r:embed="rId3">
            <a:extLst>
              <a:ext uri="{28A0092B-C50C-407E-A947-70E740481C1C}">
                <a14:useLocalDpi xmlns:a14="http://schemas.microsoft.com/office/drawing/2010/main" val="0"/>
              </a:ext>
            </a:extLst>
          </a:blip>
          <a:srcRect l="12374" r="14491" b="2"/>
          <a:stretch/>
        </p:blipFill>
        <p:spPr>
          <a:xfrm>
            <a:off x="5556738" y="858130"/>
            <a:ext cx="6635262" cy="4867422"/>
          </a:xfrm>
          <a:prstGeom prst="rect">
            <a:avLst/>
          </a:prstGeom>
        </p:spPr>
      </p:pic>
      <p:pic>
        <p:nvPicPr>
          <p:cNvPr id="110" name="図 109" descr="グラフィカル ユーザー インターフェイス, アプリケーション&#10;&#10;自動的に生成された説明">
            <a:extLst>
              <a:ext uri="{FF2B5EF4-FFF2-40B4-BE49-F238E27FC236}">
                <a16:creationId xmlns:a16="http://schemas.microsoft.com/office/drawing/2014/main" id="{945D9BB1-E231-410B-9B88-99465B5D8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738" y="858130"/>
            <a:ext cx="6635262" cy="4958144"/>
          </a:xfrm>
          <a:prstGeom prst="rect">
            <a:avLst/>
          </a:prstGeom>
        </p:spPr>
      </p:pic>
      <p:pic>
        <p:nvPicPr>
          <p:cNvPr id="112" name="図 111" descr="グラフィカル ユーザー インターフェイス&#10;&#10;自動的に生成された説明">
            <a:extLst>
              <a:ext uri="{FF2B5EF4-FFF2-40B4-BE49-F238E27FC236}">
                <a16:creationId xmlns:a16="http://schemas.microsoft.com/office/drawing/2014/main" id="{053FF22B-4AEB-4413-8055-5000F3EE9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738" y="858130"/>
            <a:ext cx="6655702" cy="4958144"/>
          </a:xfrm>
          <a:prstGeom prst="rect">
            <a:avLst/>
          </a:prstGeom>
        </p:spPr>
      </p:pic>
    </p:spTree>
    <p:extLst>
      <p:ext uri="{BB962C8B-B14F-4D97-AF65-F5344CB8AC3E}">
        <p14:creationId xmlns:p14="http://schemas.microsoft.com/office/powerpoint/2010/main" val="37773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sz="3900" dirty="0"/>
              <a:t>アプリの比較（ゲームの内容）</a:t>
            </a:r>
            <a:endParaRPr kumimoji="1" lang="ja-JP" altLang="en-US" sz="3900"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8" y="2286000"/>
            <a:ext cx="4429615" cy="3931920"/>
          </a:xfrm>
        </p:spPr>
        <p:txBody>
          <a:bodyPr>
            <a:normAutofit/>
          </a:bodyPr>
          <a:lstStyle/>
          <a:p>
            <a:pPr marL="0" indent="0">
              <a:buNone/>
            </a:pPr>
            <a:r>
              <a:rPr lang="ja-JP" altLang="en-US" b="1" dirty="0"/>
              <a:t>２</a:t>
            </a:r>
            <a:r>
              <a:rPr kumimoji="1" lang="ja-JP" altLang="en-US" b="1" dirty="0"/>
              <a:t>、</a:t>
            </a:r>
            <a:r>
              <a:rPr kumimoji="1" lang="en-US" altLang="ja-JP" b="1" dirty="0" err="1"/>
              <a:t>Benesse</a:t>
            </a:r>
            <a:r>
              <a:rPr kumimoji="1" lang="ja-JP" altLang="en-US" b="1" dirty="0"/>
              <a:t>　マナビジョン</a:t>
            </a:r>
            <a:endParaRPr kumimoji="1" lang="en-US" altLang="ja-JP" b="1" dirty="0"/>
          </a:p>
          <a:p>
            <a:pPr marL="0" indent="0">
              <a:buNone/>
            </a:pPr>
            <a:r>
              <a:rPr lang="ja-JP" altLang="en-US" dirty="0"/>
              <a:t>・ローマ字入力、かな入力の二種類のモードがある。</a:t>
            </a:r>
            <a:endParaRPr lang="en-US" altLang="ja-JP" dirty="0"/>
          </a:p>
          <a:p>
            <a:pPr marL="0" indent="0">
              <a:buNone/>
            </a:pPr>
            <a:r>
              <a:rPr lang="ja-JP" altLang="en-US" dirty="0"/>
              <a:t>・制限時間の設定が可能</a:t>
            </a:r>
            <a:endParaRPr lang="en-US" altLang="ja-JP" dirty="0"/>
          </a:p>
          <a:p>
            <a:pPr marL="0" indent="0">
              <a:buNone/>
            </a:pPr>
            <a:r>
              <a:rPr kumimoji="1" lang="ja-JP" altLang="en-US" dirty="0"/>
              <a:t>・制限時間が来るとゲームが終了し、結果を表示</a:t>
            </a: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3DC8590C-3A3A-4D58-9430-2609C99CD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875" y="700843"/>
            <a:ext cx="6658125" cy="4867422"/>
          </a:xfrm>
          <a:prstGeom prst="rect">
            <a:avLst/>
          </a:prstGeom>
        </p:spPr>
      </p:pic>
      <p:pic>
        <p:nvPicPr>
          <p:cNvPr id="8" name="図 7" descr="グラフィカル ユーザー インターフェイス, テキスト, アプリケーション, Word&#10;&#10;自動的に生成された説明">
            <a:extLst>
              <a:ext uri="{FF2B5EF4-FFF2-40B4-BE49-F238E27FC236}">
                <a16:creationId xmlns:a16="http://schemas.microsoft.com/office/drawing/2014/main" id="{F23350BF-8639-4424-B5D6-EE3619938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191" y="700843"/>
            <a:ext cx="6570631" cy="4867421"/>
          </a:xfrm>
          <a:prstGeom prst="rect">
            <a:avLst/>
          </a:prstGeom>
        </p:spPr>
      </p:pic>
      <p:pic>
        <p:nvPicPr>
          <p:cNvPr id="10" name="図 9" descr="グラフィカル ユーザー インターフェイス&#10;&#10;自動的に生成された説明">
            <a:extLst>
              <a:ext uri="{FF2B5EF4-FFF2-40B4-BE49-F238E27FC236}">
                <a16:creationId xmlns:a16="http://schemas.microsoft.com/office/drawing/2014/main" id="{B75BD182-F655-434D-B5B5-36DDC2440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875" y="700841"/>
            <a:ext cx="6658125" cy="4867421"/>
          </a:xfrm>
          <a:prstGeom prst="rect">
            <a:avLst/>
          </a:prstGeom>
        </p:spPr>
      </p:pic>
    </p:spTree>
    <p:extLst>
      <p:ext uri="{BB962C8B-B14F-4D97-AF65-F5344CB8AC3E}">
        <p14:creationId xmlns:p14="http://schemas.microsoft.com/office/powerpoint/2010/main" val="36743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sz="3900" dirty="0"/>
              <a:t>アプリの比較（ゲームの内容）</a:t>
            </a:r>
            <a:endParaRPr kumimoji="1" lang="ja-JP" altLang="en-US" sz="3900"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8" y="2286000"/>
            <a:ext cx="4429615" cy="3931920"/>
          </a:xfrm>
        </p:spPr>
        <p:txBody>
          <a:bodyPr>
            <a:normAutofit/>
          </a:bodyPr>
          <a:lstStyle/>
          <a:p>
            <a:pPr marL="0" indent="0">
              <a:buNone/>
            </a:pPr>
            <a:r>
              <a:rPr lang="ja-JP" altLang="en-US" b="1" dirty="0"/>
              <a:t>３、</a:t>
            </a:r>
            <a:r>
              <a:rPr lang="en-US" altLang="ja-JP" b="1" dirty="0"/>
              <a:t>e-typing</a:t>
            </a:r>
            <a:endParaRPr kumimoji="1" lang="en-US" altLang="ja-JP" b="1" dirty="0"/>
          </a:p>
          <a:p>
            <a:pPr marL="0" indent="0">
              <a:buNone/>
            </a:pPr>
            <a:r>
              <a:rPr lang="ja-JP" altLang="en-US" dirty="0"/>
              <a:t>・ローマ字入力、かな入力、英語入力の三種類のモードがある。</a:t>
            </a:r>
            <a:endParaRPr lang="en-US" altLang="ja-JP" dirty="0"/>
          </a:p>
          <a:p>
            <a:pPr marL="0" indent="0">
              <a:buNone/>
            </a:pPr>
            <a:r>
              <a:rPr kumimoji="1" lang="ja-JP" altLang="en-US" dirty="0"/>
              <a:t>・用意された問題を全て打ち終えるとゲームが終了し、結果が表示される。</a:t>
            </a:r>
            <a:endParaRPr kumimoji="1" lang="en-US" altLang="ja-JP" dirty="0"/>
          </a:p>
        </p:txBody>
      </p:sp>
      <p:pic>
        <p:nvPicPr>
          <p:cNvPr id="5" name="図 4" descr="コンピューターのスクリーンショット&#10;&#10;自動的に生成された説明">
            <a:extLst>
              <a:ext uri="{FF2B5EF4-FFF2-40B4-BE49-F238E27FC236}">
                <a16:creationId xmlns:a16="http://schemas.microsoft.com/office/drawing/2014/main" id="{A9E84EE8-1C4C-48C0-8A7A-440CF175A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797" y="585216"/>
            <a:ext cx="6635203" cy="4867422"/>
          </a:xfrm>
          <a:prstGeom prst="rect">
            <a:avLst/>
          </a:prstGeom>
        </p:spPr>
      </p:pic>
      <p:pic>
        <p:nvPicPr>
          <p:cNvPr id="9" name="図 8" descr="コンピューターのスクリーンショット&#10;&#10;自動的に生成された説明">
            <a:extLst>
              <a:ext uri="{FF2B5EF4-FFF2-40B4-BE49-F238E27FC236}">
                <a16:creationId xmlns:a16="http://schemas.microsoft.com/office/drawing/2014/main" id="{4747A97F-4D47-46F2-974D-9D8AA781F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308" y="585216"/>
            <a:ext cx="6640692" cy="4867421"/>
          </a:xfrm>
          <a:prstGeom prst="rect">
            <a:avLst/>
          </a:prstGeom>
        </p:spPr>
      </p:pic>
      <p:pic>
        <p:nvPicPr>
          <p:cNvPr id="14" name="図 13" descr="グラフィカル ユーザー インターフェイス, アプリケーション, Web サイト&#10;&#10;自動的に生成された説明">
            <a:extLst>
              <a:ext uri="{FF2B5EF4-FFF2-40B4-BE49-F238E27FC236}">
                <a16:creationId xmlns:a16="http://schemas.microsoft.com/office/drawing/2014/main" id="{06E24016-8F10-46EE-A4FB-7FBBF7BB5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796" y="585216"/>
            <a:ext cx="6635204" cy="4867421"/>
          </a:xfrm>
          <a:prstGeom prst="rect">
            <a:avLst/>
          </a:prstGeom>
        </p:spPr>
      </p:pic>
    </p:spTree>
    <p:extLst>
      <p:ext uri="{BB962C8B-B14F-4D97-AF65-F5344CB8AC3E}">
        <p14:creationId xmlns:p14="http://schemas.microsoft.com/office/powerpoint/2010/main" val="7011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dirty="0"/>
              <a:t>アプリの比較</a:t>
            </a:r>
            <a:br>
              <a:rPr lang="en-US" altLang="ja-JP" dirty="0"/>
            </a:br>
            <a:r>
              <a:rPr lang="ja-JP" altLang="en-US" dirty="0"/>
              <a:t>（機能性）</a:t>
            </a:r>
            <a:endParaRPr kumimoji="1" lang="ja-JP" altLang="en-US"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9" y="2211441"/>
            <a:ext cx="4429615" cy="4353951"/>
          </a:xfrm>
        </p:spPr>
        <p:txBody>
          <a:bodyPr>
            <a:normAutofit lnSpcReduction="10000"/>
          </a:bodyPr>
          <a:lstStyle/>
          <a:p>
            <a:pPr marL="0" indent="0">
              <a:buNone/>
            </a:pPr>
            <a:r>
              <a:rPr lang="ja-JP" altLang="en-US" b="1" dirty="0"/>
              <a:t>１、寿司打</a:t>
            </a:r>
            <a:endParaRPr lang="en-US" altLang="ja-JP" b="1" dirty="0"/>
          </a:p>
          <a:p>
            <a:pPr marL="0" indent="0">
              <a:buNone/>
            </a:pPr>
            <a:r>
              <a:rPr lang="ja-JP" altLang="en-US" dirty="0"/>
              <a:t>・問題の文字数によりスコアが分けられており、入力し終わるとスコアが加算されていく。</a:t>
            </a:r>
            <a:endParaRPr lang="en-US" altLang="ja-JP" dirty="0"/>
          </a:p>
          <a:p>
            <a:pPr marL="0" indent="0">
              <a:buNone/>
            </a:pPr>
            <a:r>
              <a:rPr lang="ja-JP" altLang="en-US" dirty="0"/>
              <a:t>・問題ごとに入力制限時間があり、それを過ぎると自動的に次の問題に移る。</a:t>
            </a:r>
            <a:endParaRPr lang="en-US" altLang="ja-JP" dirty="0"/>
          </a:p>
          <a:p>
            <a:pPr marL="0" indent="0">
              <a:buNone/>
            </a:pPr>
            <a:r>
              <a:rPr kumimoji="1" lang="ja-JP" altLang="en-US" dirty="0"/>
              <a:t>・複数の入力パターンがある文字（じゃ→</a:t>
            </a:r>
            <a:r>
              <a:rPr lang="en-US" altLang="ja-JP" dirty="0" err="1">
                <a:latin typeface="BIZ UDP明朝 Medium" panose="02020500000000000000" pitchFamily="18" charset="-128"/>
                <a:ea typeface="BIZ UDP明朝 Medium" panose="02020500000000000000" pitchFamily="18" charset="-128"/>
                <a:cs typeface="Aharoni" panose="020B0604020202020204" pitchFamily="2" charset="-79"/>
              </a:rPr>
              <a:t>ja,zya</a:t>
            </a:r>
            <a:r>
              <a:rPr lang="ja-JP" altLang="en-US" dirty="0"/>
              <a:t>など）にも対応</a:t>
            </a:r>
            <a:endParaRPr lang="en-US" altLang="ja-JP" dirty="0"/>
          </a:p>
          <a:p>
            <a:pPr marL="0" indent="0">
              <a:buNone/>
            </a:pPr>
            <a:r>
              <a:rPr lang="ja-JP" altLang="en-US" dirty="0"/>
              <a:t>・入力ミスがあると音が鳴る。</a:t>
            </a:r>
            <a:endParaRPr lang="en-US" altLang="ja-JP" dirty="0"/>
          </a:p>
          <a:p>
            <a:pPr marL="0" indent="0">
              <a:buNone/>
            </a:pPr>
            <a:r>
              <a:rPr lang="ja-JP" altLang="en-US" dirty="0"/>
              <a:t>・正確に入力し続けると、残り時間秒数が増える。</a:t>
            </a:r>
            <a:endParaRPr lang="en-US" altLang="ja-JP" dirty="0"/>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4149F1AC-2F12-48F6-9E9B-0F103C0B5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294227"/>
            <a:ext cx="6096000" cy="4220307"/>
          </a:xfrm>
          <a:prstGeom prst="rect">
            <a:avLst/>
          </a:prstGeom>
        </p:spPr>
      </p:pic>
    </p:spTree>
    <p:extLst>
      <p:ext uri="{BB962C8B-B14F-4D97-AF65-F5344CB8AC3E}">
        <p14:creationId xmlns:p14="http://schemas.microsoft.com/office/powerpoint/2010/main" val="419284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2E4A-AED9-42A9-AA8C-0FFA0A97EFFC}"/>
              </a:ext>
            </a:extLst>
          </p:cNvPr>
          <p:cNvSpPr>
            <a:spLocks noGrp="1"/>
          </p:cNvSpPr>
          <p:nvPr>
            <p:ph type="title"/>
          </p:nvPr>
        </p:nvSpPr>
        <p:spPr>
          <a:xfrm>
            <a:off x="1024129" y="585216"/>
            <a:ext cx="4431792" cy="1499616"/>
          </a:xfrm>
        </p:spPr>
        <p:txBody>
          <a:bodyPr>
            <a:normAutofit/>
          </a:bodyPr>
          <a:lstStyle/>
          <a:p>
            <a:r>
              <a:rPr lang="ja-JP" altLang="en-US" dirty="0"/>
              <a:t>アプリの比較</a:t>
            </a:r>
            <a:br>
              <a:rPr lang="en-US" altLang="ja-JP" dirty="0"/>
            </a:br>
            <a:r>
              <a:rPr lang="ja-JP" altLang="en-US" dirty="0"/>
              <a:t>（機能性）</a:t>
            </a:r>
            <a:endParaRPr kumimoji="1" lang="ja-JP" altLang="en-US" dirty="0"/>
          </a:p>
        </p:txBody>
      </p:sp>
      <p:sp>
        <p:nvSpPr>
          <p:cNvPr id="3" name="コンテンツ プレースホルダー 2">
            <a:extLst>
              <a:ext uri="{FF2B5EF4-FFF2-40B4-BE49-F238E27FC236}">
                <a16:creationId xmlns:a16="http://schemas.microsoft.com/office/drawing/2014/main" id="{BF24FB3F-28EC-4349-B0E4-7A750A1DD77D}"/>
              </a:ext>
            </a:extLst>
          </p:cNvPr>
          <p:cNvSpPr>
            <a:spLocks noGrp="1"/>
          </p:cNvSpPr>
          <p:nvPr>
            <p:ph idx="1"/>
          </p:nvPr>
        </p:nvSpPr>
        <p:spPr>
          <a:xfrm>
            <a:off x="1024128" y="2286000"/>
            <a:ext cx="4429615" cy="3931920"/>
          </a:xfrm>
        </p:spPr>
        <p:txBody>
          <a:bodyPr>
            <a:normAutofit fontScale="92500" lnSpcReduction="10000"/>
          </a:bodyPr>
          <a:lstStyle/>
          <a:p>
            <a:pPr marL="0" indent="0">
              <a:buNone/>
            </a:pPr>
            <a:r>
              <a:rPr lang="ja-JP" altLang="en-US" b="1" dirty="0"/>
              <a:t>２、</a:t>
            </a:r>
            <a:r>
              <a:rPr lang="en-US" altLang="ja-JP" b="1" dirty="0" err="1"/>
              <a:t>Benesse</a:t>
            </a:r>
            <a:r>
              <a:rPr lang="ja-JP" altLang="en-US" b="1" dirty="0"/>
              <a:t>　マナビジョン</a:t>
            </a:r>
            <a:endParaRPr lang="en-US" altLang="ja-JP" b="1" dirty="0"/>
          </a:p>
          <a:p>
            <a:pPr marL="0" indent="0">
              <a:buNone/>
            </a:pPr>
            <a:r>
              <a:rPr lang="ja-JP" altLang="en-US" dirty="0"/>
              <a:t>・問題の文字全てを入力し終えると次の問題に移行</a:t>
            </a:r>
            <a:endParaRPr lang="en-US" altLang="ja-JP" dirty="0"/>
          </a:p>
          <a:p>
            <a:pPr marL="0" indent="0">
              <a:buNone/>
            </a:pPr>
            <a:r>
              <a:rPr kumimoji="1" lang="ja-JP" altLang="en-US" dirty="0"/>
              <a:t>・複数の入力パターンがある文字（じゃ→</a:t>
            </a:r>
            <a:r>
              <a:rPr lang="en-US" altLang="ja-JP" dirty="0" err="1">
                <a:latin typeface="BIZ UDP明朝 Medium" panose="02020500000000000000" pitchFamily="18" charset="-128"/>
                <a:ea typeface="BIZ UDP明朝 Medium" panose="02020500000000000000" pitchFamily="18" charset="-128"/>
                <a:cs typeface="Aharoni" panose="020B0604020202020204" pitchFamily="2" charset="-79"/>
              </a:rPr>
              <a:t>ja,zya</a:t>
            </a:r>
            <a:r>
              <a:rPr lang="ja-JP" altLang="en-US" dirty="0"/>
              <a:t>など）にも対応</a:t>
            </a:r>
            <a:endParaRPr lang="en-US" altLang="ja-JP" dirty="0"/>
          </a:p>
          <a:p>
            <a:pPr marL="0" indent="0">
              <a:buNone/>
            </a:pPr>
            <a:r>
              <a:rPr lang="ja-JP" altLang="en-US" dirty="0"/>
              <a:t>・入力ミスがあると音が鳴る。</a:t>
            </a:r>
            <a:endParaRPr lang="en-US" altLang="ja-JP" dirty="0"/>
          </a:p>
          <a:p>
            <a:pPr marL="0" indent="0">
              <a:buNone/>
            </a:pPr>
            <a:r>
              <a:rPr lang="ja-JP" altLang="en-US" dirty="0"/>
              <a:t>・画面下部に打つべきキーボードのキーと、どの指で打つのが良いかが表示されている。</a:t>
            </a:r>
            <a:endParaRPr lang="en-US" altLang="ja-JP" dirty="0"/>
          </a:p>
          <a:p>
            <a:pPr marL="0" indent="0">
              <a:buNone/>
            </a:pPr>
            <a:r>
              <a:rPr lang="ja-JP" altLang="en-US" dirty="0"/>
              <a:t>・左上に現在の入力文字数が表示、上部に残り時間が表示されている。</a:t>
            </a:r>
            <a:endParaRPr lang="en-US" altLang="ja-JP"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A99440FF-7920-4B93-8477-B5DBF642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823" y="1294226"/>
            <a:ext cx="6095999" cy="4206242"/>
          </a:xfrm>
          <a:prstGeom prst="rect">
            <a:avLst/>
          </a:prstGeom>
        </p:spPr>
      </p:pic>
    </p:spTree>
    <p:extLst>
      <p:ext uri="{BB962C8B-B14F-4D97-AF65-F5344CB8AC3E}">
        <p14:creationId xmlns:p14="http://schemas.microsoft.com/office/powerpoint/2010/main" val="39341314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184</TotalTime>
  <Words>1148</Words>
  <Application>Microsoft Office PowerPoint</Application>
  <PresentationFormat>ワイド画面</PresentationFormat>
  <Paragraphs>101</Paragraphs>
  <Slides>13</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13</vt:i4>
      </vt:variant>
    </vt:vector>
  </HeadingPairs>
  <TitlesOfParts>
    <vt:vector size="23" baseType="lpstr">
      <vt:lpstr>BIZ UDP明朝 Medium</vt:lpstr>
      <vt:lpstr>游ゴシック</vt:lpstr>
      <vt:lpstr>Calibri</vt:lpstr>
      <vt:lpstr>Calibri Light</vt:lpstr>
      <vt:lpstr>Tw Cen MT</vt:lpstr>
      <vt:lpstr>Tw Cen MT Condensed</vt:lpstr>
      <vt:lpstr>Wingdings 2</vt:lpstr>
      <vt:lpstr>Wingdings 3</vt:lpstr>
      <vt:lpstr>HDOfficeLightV0</vt:lpstr>
      <vt:lpstr>インテグラル</vt:lpstr>
      <vt:lpstr>研究テーマについての 考察</vt:lpstr>
      <vt:lpstr>本日の目次</vt:lpstr>
      <vt:lpstr>１、今まで作成したアプリ</vt:lpstr>
      <vt:lpstr>２、現存するアプリの比較（タイピングゲーム）</vt:lpstr>
      <vt:lpstr>アプリの比較（ゲームの内容）</vt:lpstr>
      <vt:lpstr>アプリの比較（ゲームの内容）</vt:lpstr>
      <vt:lpstr>アプリの比較（ゲームの内容）</vt:lpstr>
      <vt:lpstr>アプリの比較 （機能性）</vt:lpstr>
      <vt:lpstr>アプリの比較 （機能性）</vt:lpstr>
      <vt:lpstr>アプリの比較 （機能性）</vt:lpstr>
      <vt:lpstr>タイピングアプリをプレイした感想</vt:lpstr>
      <vt:lpstr>３、実際に作成したいアプリケーション</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研究テーマについての 考察</dc:title>
  <dc:creator>和田 尚大</dc:creator>
  <cp:lastModifiedBy>和田 尚大</cp:lastModifiedBy>
  <cp:revision>1</cp:revision>
  <dcterms:created xsi:type="dcterms:W3CDTF">2021-07-08T22:11:36Z</dcterms:created>
  <dcterms:modified xsi:type="dcterms:W3CDTF">2021-07-12T16:29:12Z</dcterms:modified>
</cp:coreProperties>
</file>