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68" r:id="rId4"/>
    <p:sldId id="277" r:id="rId5"/>
    <p:sldId id="272" r:id="rId6"/>
    <p:sldId id="273" r:id="rId7"/>
    <p:sldId id="274" r:id="rId8"/>
    <p:sldId id="275" r:id="rId9"/>
    <p:sldId id="276" r:id="rId10"/>
    <p:sldId id="271" r:id="rId11"/>
    <p:sldId id="269" r:id="rId12"/>
    <p:sldId id="270" r:id="rId1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20A43BD-3326-4040-A32E-726F76A8C708}" v="26" dt="2021-07-19T19:01:31.638"/>
    <p1510:client id="{AD49959C-A0F0-48B8-8C80-E297B2A384A3}" v="5" dt="2021-07-19T07:45:50.3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和田 尚大" userId="b85152a130bb49d6" providerId="LiveId" clId="{820A43BD-3326-4040-A32E-726F76A8C708}"/>
    <pc:docChg chg="custSel addSld modSld sldOrd">
      <pc:chgData name="和田 尚大" userId="b85152a130bb49d6" providerId="LiveId" clId="{820A43BD-3326-4040-A32E-726F76A8C708}" dt="2021-07-19T19:01:31.638" v="2108"/>
      <pc:docMkLst>
        <pc:docMk/>
      </pc:docMkLst>
      <pc:sldChg chg="modSp mod modNotesTx">
        <pc:chgData name="和田 尚大" userId="b85152a130bb49d6" providerId="LiveId" clId="{820A43BD-3326-4040-A32E-726F76A8C708}" dt="2021-07-19T18:41:38.371" v="1104" actId="20577"/>
        <pc:sldMkLst>
          <pc:docMk/>
          <pc:sldMk cId="2748393829" sldId="257"/>
        </pc:sldMkLst>
        <pc:spChg chg="mod">
          <ac:chgData name="和田 尚大" userId="b85152a130bb49d6" providerId="LiveId" clId="{820A43BD-3326-4040-A32E-726F76A8C708}" dt="2021-07-19T18:41:38.371" v="1104" actId="20577"/>
          <ac:spMkLst>
            <pc:docMk/>
            <pc:sldMk cId="2748393829" sldId="257"/>
            <ac:spMk id="3" creationId="{CDE50F6A-F594-4D8C-93C9-0BB67412A9BE}"/>
          </ac:spMkLst>
        </pc:spChg>
      </pc:sldChg>
      <pc:sldChg chg="ord">
        <pc:chgData name="和田 尚大" userId="b85152a130bb49d6" providerId="LiveId" clId="{820A43BD-3326-4040-A32E-726F76A8C708}" dt="2021-07-19T18:40:36.209" v="1074"/>
        <pc:sldMkLst>
          <pc:docMk/>
          <pc:sldMk cId="24217544" sldId="269"/>
        </pc:sldMkLst>
      </pc:sldChg>
      <pc:sldChg chg="ord">
        <pc:chgData name="和田 尚大" userId="b85152a130bb49d6" providerId="LiveId" clId="{820A43BD-3326-4040-A32E-726F76A8C708}" dt="2021-07-19T18:40:43.356" v="1078"/>
        <pc:sldMkLst>
          <pc:docMk/>
          <pc:sldMk cId="1217668670" sldId="270"/>
        </pc:sldMkLst>
      </pc:sldChg>
      <pc:sldChg chg="modNotesTx">
        <pc:chgData name="和田 尚大" userId="b85152a130bb49d6" providerId="LiveId" clId="{820A43BD-3326-4040-A32E-726F76A8C708}" dt="2021-07-19T18:44:00.900" v="1159" actId="20577"/>
        <pc:sldMkLst>
          <pc:docMk/>
          <pc:sldMk cId="633854971" sldId="272"/>
        </pc:sldMkLst>
      </pc:sldChg>
      <pc:sldChg chg="addSp delSp modSp mod modNotesTx">
        <pc:chgData name="和田 尚大" userId="b85152a130bb49d6" providerId="LiveId" clId="{820A43BD-3326-4040-A32E-726F76A8C708}" dt="2021-07-19T18:24:32.431" v="694" actId="20577"/>
        <pc:sldMkLst>
          <pc:docMk/>
          <pc:sldMk cId="522869040" sldId="275"/>
        </pc:sldMkLst>
        <pc:spChg chg="del mod">
          <ac:chgData name="和田 尚大" userId="b85152a130bb49d6" providerId="LiveId" clId="{820A43BD-3326-4040-A32E-726F76A8C708}" dt="2021-07-19T16:36:22.501" v="15" actId="478"/>
          <ac:spMkLst>
            <pc:docMk/>
            <pc:sldMk cId="522869040" sldId="275"/>
            <ac:spMk id="3" creationId="{BB0C9D6E-0536-408F-A05E-84C05C5511DE}"/>
          </ac:spMkLst>
        </pc:spChg>
        <pc:spChg chg="add mod">
          <ac:chgData name="和田 尚大" userId="b85152a130bb49d6" providerId="LiveId" clId="{820A43BD-3326-4040-A32E-726F76A8C708}" dt="2021-07-19T18:24:32.431" v="694" actId="20577"/>
          <ac:spMkLst>
            <pc:docMk/>
            <pc:sldMk cId="522869040" sldId="275"/>
            <ac:spMk id="7" creationId="{4FC44693-939B-46CF-AC80-8E6488A8C80F}"/>
          </ac:spMkLst>
        </pc:spChg>
        <pc:graphicFrameChg chg="add mod">
          <ac:chgData name="和田 尚大" userId="b85152a130bb49d6" providerId="LiveId" clId="{820A43BD-3326-4040-A32E-726F76A8C708}" dt="2021-07-19T16:35:08.151" v="9"/>
          <ac:graphicFrameMkLst>
            <pc:docMk/>
            <pc:sldMk cId="522869040" sldId="275"/>
            <ac:graphicFrameMk id="4" creationId="{1E13C936-1261-4483-9F65-C92C5FA43685}"/>
          </ac:graphicFrameMkLst>
        </pc:graphicFrameChg>
        <pc:graphicFrameChg chg="add mod">
          <ac:chgData name="和田 尚大" userId="b85152a130bb49d6" providerId="LiveId" clId="{820A43BD-3326-4040-A32E-726F76A8C708}" dt="2021-07-19T16:36:16.933" v="14" actId="14100"/>
          <ac:graphicFrameMkLst>
            <pc:docMk/>
            <pc:sldMk cId="522869040" sldId="275"/>
            <ac:graphicFrameMk id="5" creationId="{84DFF2C9-B862-4B7E-ABF7-A0AD2263EA06}"/>
          </ac:graphicFrameMkLst>
        </pc:graphicFrameChg>
      </pc:sldChg>
      <pc:sldChg chg="modSp new mod">
        <pc:chgData name="和田 尚大" userId="b85152a130bb49d6" providerId="LiveId" clId="{820A43BD-3326-4040-A32E-726F76A8C708}" dt="2021-07-19T19:01:31.638" v="2108"/>
        <pc:sldMkLst>
          <pc:docMk/>
          <pc:sldMk cId="3324584800" sldId="276"/>
        </pc:sldMkLst>
        <pc:spChg chg="mod">
          <ac:chgData name="和田 尚大" userId="b85152a130bb49d6" providerId="LiveId" clId="{820A43BD-3326-4040-A32E-726F76A8C708}" dt="2021-07-19T18:12:20.094" v="226" actId="20577"/>
          <ac:spMkLst>
            <pc:docMk/>
            <pc:sldMk cId="3324584800" sldId="276"/>
            <ac:spMk id="2" creationId="{976C605D-3367-40D3-9B8B-4A74112839A0}"/>
          </ac:spMkLst>
        </pc:spChg>
        <pc:spChg chg="mod">
          <ac:chgData name="和田 尚大" userId="b85152a130bb49d6" providerId="LiveId" clId="{820A43BD-3326-4040-A32E-726F76A8C708}" dt="2021-07-19T19:01:31.638" v="2108"/>
          <ac:spMkLst>
            <pc:docMk/>
            <pc:sldMk cId="3324584800" sldId="276"/>
            <ac:spMk id="3" creationId="{56FD8B69-577F-46CF-B8AD-30E81C505AF6}"/>
          </ac:spMkLst>
        </pc:spChg>
      </pc:sldChg>
      <pc:sldChg chg="modSp new mod modNotesTx">
        <pc:chgData name="和田 尚大" userId="b85152a130bb49d6" providerId="LiveId" clId="{820A43BD-3326-4040-A32E-726F76A8C708}" dt="2021-07-19T18:58:58.440" v="1894" actId="20577"/>
        <pc:sldMkLst>
          <pc:docMk/>
          <pc:sldMk cId="2226486626" sldId="277"/>
        </pc:sldMkLst>
        <pc:spChg chg="mod">
          <ac:chgData name="和田 尚大" userId="b85152a130bb49d6" providerId="LiveId" clId="{820A43BD-3326-4040-A32E-726F76A8C708}" dt="2021-07-19T18:47:02.324" v="1185" actId="20577"/>
          <ac:spMkLst>
            <pc:docMk/>
            <pc:sldMk cId="2226486626" sldId="277"/>
            <ac:spMk id="2" creationId="{777DB48B-DBCF-481B-A9AA-0BDE017BCB4D}"/>
          </ac:spMkLst>
        </pc:spChg>
        <pc:spChg chg="mod">
          <ac:chgData name="和田 尚大" userId="b85152a130bb49d6" providerId="LiveId" clId="{820A43BD-3326-4040-A32E-726F76A8C708}" dt="2021-07-19T18:58:58.440" v="1894" actId="20577"/>
          <ac:spMkLst>
            <pc:docMk/>
            <pc:sldMk cId="2226486626" sldId="277"/>
            <ac:spMk id="3" creationId="{64428129-45F4-49F8-A1AC-AF10E19DF3E8}"/>
          </ac:spMkLst>
        </pc:spChg>
      </pc:sldChg>
    </pc:docChg>
  </pc:docChgLst>
  <pc:docChgLst>
    <pc:chgData name="和田 尚大" userId="b85152a130bb49d6" providerId="LiveId" clId="{AD49959C-A0F0-48B8-8C80-E297B2A384A3}"/>
    <pc:docChg chg="undo custSel addSld delSld modSld sldOrd">
      <pc:chgData name="和田 尚大" userId="b85152a130bb49d6" providerId="LiveId" clId="{AD49959C-A0F0-48B8-8C80-E297B2A384A3}" dt="2021-07-19T16:18:44.407" v="2026" actId="20577"/>
      <pc:docMkLst>
        <pc:docMk/>
      </pc:docMkLst>
      <pc:sldChg chg="modSp new mod">
        <pc:chgData name="和田 尚大" userId="b85152a130bb49d6" providerId="LiveId" clId="{AD49959C-A0F0-48B8-8C80-E297B2A384A3}" dt="2021-07-18T12:01:32.107" v="6" actId="2710"/>
        <pc:sldMkLst>
          <pc:docMk/>
          <pc:sldMk cId="158325574" sldId="256"/>
        </pc:sldMkLst>
        <pc:spChg chg="mod">
          <ac:chgData name="和田 尚大" userId="b85152a130bb49d6" providerId="LiveId" clId="{AD49959C-A0F0-48B8-8C80-E297B2A384A3}" dt="2021-07-18T12:00:51.346" v="3" actId="20577"/>
          <ac:spMkLst>
            <pc:docMk/>
            <pc:sldMk cId="158325574" sldId="256"/>
            <ac:spMk id="2" creationId="{E94D8BAD-ED0D-4A29-9FD0-9934349945B9}"/>
          </ac:spMkLst>
        </pc:spChg>
        <pc:spChg chg="mod">
          <ac:chgData name="和田 尚大" userId="b85152a130bb49d6" providerId="LiveId" clId="{AD49959C-A0F0-48B8-8C80-E297B2A384A3}" dt="2021-07-18T12:01:32.107" v="6" actId="2710"/>
          <ac:spMkLst>
            <pc:docMk/>
            <pc:sldMk cId="158325574" sldId="256"/>
            <ac:spMk id="3" creationId="{F4D3094C-665C-4128-85FC-DFBED7A555B0}"/>
          </ac:spMkLst>
        </pc:spChg>
      </pc:sldChg>
      <pc:sldChg chg="modSp new mod">
        <pc:chgData name="和田 尚大" userId="b85152a130bb49d6" providerId="LiveId" clId="{AD49959C-A0F0-48B8-8C80-E297B2A384A3}" dt="2021-07-19T16:10:22.992" v="1926" actId="5793"/>
        <pc:sldMkLst>
          <pc:docMk/>
          <pc:sldMk cId="2748393829" sldId="257"/>
        </pc:sldMkLst>
        <pc:spChg chg="mod">
          <ac:chgData name="和田 尚大" userId="b85152a130bb49d6" providerId="LiveId" clId="{AD49959C-A0F0-48B8-8C80-E297B2A384A3}" dt="2021-07-18T12:02:30.521" v="25" actId="20577"/>
          <ac:spMkLst>
            <pc:docMk/>
            <pc:sldMk cId="2748393829" sldId="257"/>
            <ac:spMk id="2" creationId="{E3D8ABDB-FB50-47C3-9860-881E8F5D41CE}"/>
          </ac:spMkLst>
        </pc:spChg>
        <pc:spChg chg="mod">
          <ac:chgData name="和田 尚大" userId="b85152a130bb49d6" providerId="LiveId" clId="{AD49959C-A0F0-48B8-8C80-E297B2A384A3}" dt="2021-07-19T16:10:22.992" v="1926" actId="5793"/>
          <ac:spMkLst>
            <pc:docMk/>
            <pc:sldMk cId="2748393829" sldId="257"/>
            <ac:spMk id="3" creationId="{CDE50F6A-F594-4D8C-93C9-0BB67412A9BE}"/>
          </ac:spMkLst>
        </pc:spChg>
      </pc:sldChg>
      <pc:sldChg chg="modSp add mod">
        <pc:chgData name="和田 尚大" userId="b85152a130bb49d6" providerId="LiveId" clId="{AD49959C-A0F0-48B8-8C80-E297B2A384A3}" dt="2021-07-18T12:12:37.334" v="215" actId="20577"/>
        <pc:sldMkLst>
          <pc:docMk/>
          <pc:sldMk cId="647973619" sldId="268"/>
        </pc:sldMkLst>
        <pc:spChg chg="mod">
          <ac:chgData name="和田 尚大" userId="b85152a130bb49d6" providerId="LiveId" clId="{AD49959C-A0F0-48B8-8C80-E297B2A384A3}" dt="2021-07-18T12:12:37.334" v="215" actId="20577"/>
          <ac:spMkLst>
            <pc:docMk/>
            <pc:sldMk cId="647973619" sldId="268"/>
            <ac:spMk id="2" creationId="{F0990A7D-B575-4ED0-8EDB-DEA7D886C832}"/>
          </ac:spMkLst>
        </pc:spChg>
        <pc:spChg chg="mod">
          <ac:chgData name="和田 尚大" userId="b85152a130bb49d6" providerId="LiveId" clId="{AD49959C-A0F0-48B8-8C80-E297B2A384A3}" dt="2021-07-18T12:04:56.807" v="137" actId="5793"/>
          <ac:spMkLst>
            <pc:docMk/>
            <pc:sldMk cId="647973619" sldId="268"/>
            <ac:spMk id="3" creationId="{BC595942-C50D-4630-BD66-6554A5638CA7}"/>
          </ac:spMkLst>
        </pc:spChg>
      </pc:sldChg>
      <pc:sldChg chg="modSp new mod">
        <pc:chgData name="和田 尚大" userId="b85152a130bb49d6" providerId="LiveId" clId="{AD49959C-A0F0-48B8-8C80-E297B2A384A3}" dt="2021-07-18T12:47:57.711" v="934" actId="20577"/>
        <pc:sldMkLst>
          <pc:docMk/>
          <pc:sldMk cId="24217544" sldId="269"/>
        </pc:sldMkLst>
        <pc:spChg chg="mod">
          <ac:chgData name="和田 尚大" userId="b85152a130bb49d6" providerId="LiveId" clId="{AD49959C-A0F0-48B8-8C80-E297B2A384A3}" dt="2021-07-18T12:12:58.454" v="252" actId="20577"/>
          <ac:spMkLst>
            <pc:docMk/>
            <pc:sldMk cId="24217544" sldId="269"/>
            <ac:spMk id="2" creationId="{37310778-ED75-4DFE-81C3-A95DD3CCB57B}"/>
          </ac:spMkLst>
        </pc:spChg>
        <pc:spChg chg="mod">
          <ac:chgData name="和田 尚大" userId="b85152a130bb49d6" providerId="LiveId" clId="{AD49959C-A0F0-48B8-8C80-E297B2A384A3}" dt="2021-07-18T12:47:57.711" v="934" actId="20577"/>
          <ac:spMkLst>
            <pc:docMk/>
            <pc:sldMk cId="24217544" sldId="269"/>
            <ac:spMk id="3" creationId="{A83E3770-AC04-4ABE-8885-508FC38E8B86}"/>
          </ac:spMkLst>
        </pc:spChg>
      </pc:sldChg>
      <pc:sldChg chg="modSp new mod">
        <pc:chgData name="和田 尚大" userId="b85152a130bb49d6" providerId="LiveId" clId="{AD49959C-A0F0-48B8-8C80-E297B2A384A3}" dt="2021-07-19T16:11:21.461" v="2010" actId="20577"/>
        <pc:sldMkLst>
          <pc:docMk/>
          <pc:sldMk cId="1217668670" sldId="270"/>
        </pc:sldMkLst>
        <pc:spChg chg="mod">
          <ac:chgData name="和田 尚大" userId="b85152a130bb49d6" providerId="LiveId" clId="{AD49959C-A0F0-48B8-8C80-E297B2A384A3}" dt="2021-07-18T12:34:18.938" v="388" actId="20577"/>
          <ac:spMkLst>
            <pc:docMk/>
            <pc:sldMk cId="1217668670" sldId="270"/>
            <ac:spMk id="2" creationId="{3896D187-E0EB-4847-A13D-567E0A688844}"/>
          </ac:spMkLst>
        </pc:spChg>
        <pc:spChg chg="mod">
          <ac:chgData name="和田 尚大" userId="b85152a130bb49d6" providerId="LiveId" clId="{AD49959C-A0F0-48B8-8C80-E297B2A384A3}" dt="2021-07-19T16:11:21.461" v="2010" actId="20577"/>
          <ac:spMkLst>
            <pc:docMk/>
            <pc:sldMk cId="1217668670" sldId="270"/>
            <ac:spMk id="3" creationId="{4E649101-B675-4C52-8DE6-D5CA4AE6378F}"/>
          </ac:spMkLst>
        </pc:spChg>
      </pc:sldChg>
      <pc:sldChg chg="modSp new mod ord">
        <pc:chgData name="和田 尚大" userId="b85152a130bb49d6" providerId="LiveId" clId="{AD49959C-A0F0-48B8-8C80-E297B2A384A3}" dt="2021-07-19T07:30:09.930" v="1693"/>
        <pc:sldMkLst>
          <pc:docMk/>
          <pc:sldMk cId="2001183039" sldId="271"/>
        </pc:sldMkLst>
        <pc:spChg chg="mod">
          <ac:chgData name="和田 尚大" userId="b85152a130bb49d6" providerId="LiveId" clId="{AD49959C-A0F0-48B8-8C80-E297B2A384A3}" dt="2021-07-18T12:38:34.144" v="476" actId="20577"/>
          <ac:spMkLst>
            <pc:docMk/>
            <pc:sldMk cId="2001183039" sldId="271"/>
            <ac:spMk id="2" creationId="{6211CD6B-2BC0-4A36-BF8D-F8C41FCFBB5B}"/>
          </ac:spMkLst>
        </pc:spChg>
        <pc:spChg chg="mod">
          <ac:chgData name="和田 尚大" userId="b85152a130bb49d6" providerId="LiveId" clId="{AD49959C-A0F0-48B8-8C80-E297B2A384A3}" dt="2021-07-18T12:39:45.223" v="551" actId="20577"/>
          <ac:spMkLst>
            <pc:docMk/>
            <pc:sldMk cId="2001183039" sldId="271"/>
            <ac:spMk id="3" creationId="{97718673-033A-492D-BCA5-14AC9BF4C986}"/>
          </ac:spMkLst>
        </pc:spChg>
      </pc:sldChg>
      <pc:sldChg chg="modSp new mod modNotesTx">
        <pc:chgData name="和田 尚大" userId="b85152a130bb49d6" providerId="LiveId" clId="{AD49959C-A0F0-48B8-8C80-E297B2A384A3}" dt="2021-07-18T12:54:41.858" v="1312" actId="20577"/>
        <pc:sldMkLst>
          <pc:docMk/>
          <pc:sldMk cId="633854971" sldId="272"/>
        </pc:sldMkLst>
        <pc:spChg chg="mod">
          <ac:chgData name="和田 尚大" userId="b85152a130bb49d6" providerId="LiveId" clId="{AD49959C-A0F0-48B8-8C80-E297B2A384A3}" dt="2021-07-18T12:41:52.861" v="604" actId="255"/>
          <ac:spMkLst>
            <pc:docMk/>
            <pc:sldMk cId="633854971" sldId="272"/>
            <ac:spMk id="2" creationId="{E3F07A67-6E37-40D7-AEDB-F121F9C751CC}"/>
          </ac:spMkLst>
        </pc:spChg>
        <pc:spChg chg="mod">
          <ac:chgData name="和田 尚大" userId="b85152a130bb49d6" providerId="LiveId" clId="{AD49959C-A0F0-48B8-8C80-E297B2A384A3}" dt="2021-07-18T12:54:41.858" v="1312" actId="20577"/>
          <ac:spMkLst>
            <pc:docMk/>
            <pc:sldMk cId="633854971" sldId="272"/>
            <ac:spMk id="3" creationId="{25B42C4D-FA9D-4B4B-879B-D33C1CC94A44}"/>
          </ac:spMkLst>
        </pc:spChg>
      </pc:sldChg>
      <pc:sldChg chg="modSp new mod modNotesTx">
        <pc:chgData name="和田 尚大" userId="b85152a130bb49d6" providerId="LiveId" clId="{AD49959C-A0F0-48B8-8C80-E297B2A384A3}" dt="2021-07-18T12:55:39.177" v="1437" actId="20577"/>
        <pc:sldMkLst>
          <pc:docMk/>
          <pc:sldMk cId="836562817" sldId="273"/>
        </pc:sldMkLst>
        <pc:spChg chg="mod">
          <ac:chgData name="和田 尚大" userId="b85152a130bb49d6" providerId="LiveId" clId="{AD49959C-A0F0-48B8-8C80-E297B2A384A3}" dt="2021-07-18T12:54:22.274" v="1289" actId="20577"/>
          <ac:spMkLst>
            <pc:docMk/>
            <pc:sldMk cId="836562817" sldId="273"/>
            <ac:spMk id="2" creationId="{D6815950-07DB-4C41-9838-02AC3C95B41D}"/>
          </ac:spMkLst>
        </pc:spChg>
        <pc:spChg chg="mod">
          <ac:chgData name="和田 尚大" userId="b85152a130bb49d6" providerId="LiveId" clId="{AD49959C-A0F0-48B8-8C80-E297B2A384A3}" dt="2021-07-18T12:54:57.274" v="1315"/>
          <ac:spMkLst>
            <pc:docMk/>
            <pc:sldMk cId="836562817" sldId="273"/>
            <ac:spMk id="3" creationId="{9E886084-E52B-43D5-8E29-3EEA46757E8F}"/>
          </ac:spMkLst>
        </pc:spChg>
      </pc:sldChg>
      <pc:sldChg chg="new del">
        <pc:chgData name="和田 尚大" userId="b85152a130bb49d6" providerId="LiveId" clId="{AD49959C-A0F0-48B8-8C80-E297B2A384A3}" dt="2021-07-19T07:25:01.632" v="1439" actId="47"/>
        <pc:sldMkLst>
          <pc:docMk/>
          <pc:sldMk cId="1411337243" sldId="274"/>
        </pc:sldMkLst>
      </pc:sldChg>
      <pc:sldChg chg="modSp new mod">
        <pc:chgData name="和田 尚大" userId="b85152a130bb49d6" providerId="LiveId" clId="{AD49959C-A0F0-48B8-8C80-E297B2A384A3}" dt="2021-07-19T07:38:53.329" v="1749" actId="20577"/>
        <pc:sldMkLst>
          <pc:docMk/>
          <pc:sldMk cId="1679383792" sldId="274"/>
        </pc:sldMkLst>
        <pc:spChg chg="mod">
          <ac:chgData name="和田 尚大" userId="b85152a130bb49d6" providerId="LiveId" clId="{AD49959C-A0F0-48B8-8C80-E297B2A384A3}" dt="2021-07-19T07:25:16.827" v="1459" actId="20577"/>
          <ac:spMkLst>
            <pc:docMk/>
            <pc:sldMk cId="1679383792" sldId="274"/>
            <ac:spMk id="2" creationId="{CA4839DE-BD9B-4977-B2CD-3C64B1CA3272}"/>
          </ac:spMkLst>
        </pc:spChg>
        <pc:spChg chg="mod">
          <ac:chgData name="和田 尚大" userId="b85152a130bb49d6" providerId="LiveId" clId="{AD49959C-A0F0-48B8-8C80-E297B2A384A3}" dt="2021-07-19T07:38:53.329" v="1749" actId="20577"/>
          <ac:spMkLst>
            <pc:docMk/>
            <pc:sldMk cId="1679383792" sldId="274"/>
            <ac:spMk id="3" creationId="{5C035DD9-BCE1-4C71-AF07-1369B724D624}"/>
          </ac:spMkLst>
        </pc:spChg>
      </pc:sldChg>
      <pc:sldChg chg="new del">
        <pc:chgData name="和田 尚大" userId="b85152a130bb49d6" providerId="LiveId" clId="{AD49959C-A0F0-48B8-8C80-E297B2A384A3}" dt="2021-07-19T07:25:06.572" v="1441" actId="47"/>
        <pc:sldMkLst>
          <pc:docMk/>
          <pc:sldMk cId="2982041004" sldId="274"/>
        </pc:sldMkLst>
      </pc:sldChg>
      <pc:sldChg chg="modSp new mod modNotesTx">
        <pc:chgData name="和田 尚大" userId="b85152a130bb49d6" providerId="LiveId" clId="{AD49959C-A0F0-48B8-8C80-E297B2A384A3}" dt="2021-07-19T16:18:44.407" v="2026" actId="20577"/>
        <pc:sldMkLst>
          <pc:docMk/>
          <pc:sldMk cId="522869040" sldId="275"/>
        </pc:sldMkLst>
        <pc:spChg chg="mod">
          <ac:chgData name="和田 尚大" userId="b85152a130bb49d6" providerId="LiveId" clId="{AD49959C-A0F0-48B8-8C80-E297B2A384A3}" dt="2021-07-19T16:18:44.407" v="2026" actId="20577"/>
          <ac:spMkLst>
            <pc:docMk/>
            <pc:sldMk cId="522869040" sldId="275"/>
            <ac:spMk id="2" creationId="{66640C02-9629-4484-97B5-BB7CD512352A}"/>
          </ac:spMkLst>
        </pc:spChg>
        <pc:spChg chg="mod">
          <ac:chgData name="和田 尚大" userId="b85152a130bb49d6" providerId="LiveId" clId="{AD49959C-A0F0-48B8-8C80-E297B2A384A3}" dt="2021-07-19T07:45:38.404" v="1779" actId="5793"/>
          <ac:spMkLst>
            <pc:docMk/>
            <pc:sldMk cId="522869040" sldId="275"/>
            <ac:spMk id="3" creationId="{BB0C9D6E-0536-408F-A05E-84C05C5511D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210D3D-6D5B-4D4B-9EE2-9371C15D6F48}" type="datetimeFigureOut">
              <a:rPr kumimoji="1" lang="ja-JP" altLang="en-US" smtClean="0"/>
              <a:t>2021/7/20</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97623A-E37B-4B29-8BEE-C553CF052C85}" type="slidenum">
              <a:rPr kumimoji="1" lang="ja-JP" altLang="en-US" smtClean="0"/>
              <a:t>‹#›</a:t>
            </a:fld>
            <a:endParaRPr kumimoji="1" lang="ja-JP" altLang="en-US"/>
          </a:p>
        </p:txBody>
      </p:sp>
    </p:spTree>
    <p:extLst>
      <p:ext uri="{BB962C8B-B14F-4D97-AF65-F5344CB8AC3E}">
        <p14:creationId xmlns:p14="http://schemas.microsoft.com/office/powerpoint/2010/main" val="71948693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作成するアプリケーションの機能性をどのようにするかという考察をする上で、上記二つの視点から考える。</a:t>
            </a:r>
            <a:endParaRPr kumimoji="1" lang="en-US" altLang="ja-JP" dirty="0"/>
          </a:p>
        </p:txBody>
      </p:sp>
      <p:sp>
        <p:nvSpPr>
          <p:cNvPr id="4" name="スライド番号プレースホルダー 3"/>
          <p:cNvSpPr>
            <a:spLocks noGrp="1"/>
          </p:cNvSpPr>
          <p:nvPr>
            <p:ph type="sldNum" sz="quarter" idx="5"/>
          </p:nvPr>
        </p:nvSpPr>
        <p:spPr/>
        <p:txBody>
          <a:bodyPr/>
          <a:lstStyle/>
          <a:p>
            <a:fld id="{A297623A-E37B-4B29-8BEE-C553CF052C85}" type="slidenum">
              <a:rPr kumimoji="1" lang="ja-JP" altLang="en-US" smtClean="0"/>
              <a:t>2</a:t>
            </a:fld>
            <a:endParaRPr kumimoji="1" lang="ja-JP" altLang="en-US"/>
          </a:p>
        </p:txBody>
      </p:sp>
    </p:spTree>
    <p:extLst>
      <p:ext uri="{BB962C8B-B14F-4D97-AF65-F5344CB8AC3E}">
        <p14:creationId xmlns:p14="http://schemas.microsoft.com/office/powerpoint/2010/main" val="5473288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上三つは自分であればいいと思った事、その下の二つは三つのアプリで共通した点、最後一つはタイピングゲームをプレイして良かったと思う点</a:t>
            </a:r>
            <a:endParaRPr kumimoji="1" lang="en-US" altLang="ja-JP" dirty="0"/>
          </a:p>
          <a:p>
            <a:r>
              <a:rPr kumimoji="1" lang="ja-JP" altLang="en-US" dirty="0"/>
              <a:t>必要であればとは、それぞれのプログラミング言語で入力する英単語がそこまで多く変わらない気がする為、仮に多かったら分けてもいいかも</a:t>
            </a:r>
            <a:endParaRPr kumimoji="1" lang="en-US" altLang="ja-JP" dirty="0"/>
          </a:p>
          <a:p>
            <a:r>
              <a:rPr kumimoji="1" lang="ja-JP" altLang="en-US" dirty="0"/>
              <a:t>打ち間違えた問題の復習・・・打ち間違えた問題を別の配列に入れ込み、その配列から再度問題を作成</a:t>
            </a:r>
            <a:endParaRPr kumimoji="1" lang="en-US" altLang="ja-JP" dirty="0"/>
          </a:p>
          <a:p>
            <a:r>
              <a:rPr kumimoji="1" lang="ja-JP" altLang="en-US" dirty="0"/>
              <a:t>ゲーム性が強い・・・結果にスコアを表示し、スコアを超える為に再びプレイしたいと思えるもの、</a:t>
            </a:r>
            <a:r>
              <a:rPr kumimoji="1" lang="en-US" altLang="ja-JP" dirty="0"/>
              <a:t>D</a:t>
            </a:r>
            <a:r>
              <a:rPr kumimoji="1" lang="ja-JP" altLang="en-US" dirty="0"/>
              <a:t>ランク等のランク制ではなく、点数制などの少しでも成長出来たらスコアが上がるようなものが良い（ミスタイプが一つでも減ったら点数が上がる、クリアタイムが早い・クリア問題数が多くても点数が上がるなど）</a:t>
            </a:r>
          </a:p>
        </p:txBody>
      </p:sp>
      <p:sp>
        <p:nvSpPr>
          <p:cNvPr id="4" name="スライド番号プレースホルダー 3"/>
          <p:cNvSpPr>
            <a:spLocks noGrp="1"/>
          </p:cNvSpPr>
          <p:nvPr>
            <p:ph type="sldNum" sz="quarter" idx="5"/>
          </p:nvPr>
        </p:nvSpPr>
        <p:spPr/>
        <p:txBody>
          <a:bodyPr/>
          <a:lstStyle/>
          <a:p>
            <a:fld id="{CE1E37F3-48C5-4654-8CD4-11BB938ED0F6}" type="slidenum">
              <a:rPr kumimoji="1" lang="ja-JP" altLang="en-US" smtClean="0"/>
              <a:t>3</a:t>
            </a:fld>
            <a:endParaRPr kumimoji="1" lang="ja-JP" altLang="en-US"/>
          </a:p>
        </p:txBody>
      </p:sp>
    </p:spTree>
    <p:extLst>
      <p:ext uri="{BB962C8B-B14F-4D97-AF65-F5344CB8AC3E}">
        <p14:creationId xmlns:p14="http://schemas.microsoft.com/office/powerpoint/2010/main" val="4670086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タッチタイピング・・・１０本の指を使い、キーボードを見ずに文字が入力できる事</a:t>
            </a:r>
            <a:endParaRPr kumimoji="1" lang="en-US" altLang="ja-JP" dirty="0"/>
          </a:p>
          <a:p>
            <a:r>
              <a:rPr kumimoji="1" lang="ja-JP" altLang="en-US" dirty="0"/>
              <a:t>型を覚えるだけなら５～６時間程度で可能だが、日常的に使えるスピードになる為には１０時間程度必要であり、ある程度の期間で定期的に行うことが重要。</a:t>
            </a:r>
          </a:p>
        </p:txBody>
      </p:sp>
      <p:sp>
        <p:nvSpPr>
          <p:cNvPr id="4" name="スライド番号プレースホルダー 3"/>
          <p:cNvSpPr>
            <a:spLocks noGrp="1"/>
          </p:cNvSpPr>
          <p:nvPr>
            <p:ph type="sldNum" sz="quarter" idx="5"/>
          </p:nvPr>
        </p:nvSpPr>
        <p:spPr/>
        <p:txBody>
          <a:bodyPr/>
          <a:lstStyle/>
          <a:p>
            <a:fld id="{A297623A-E37B-4B29-8BEE-C553CF052C85}" type="slidenum">
              <a:rPr kumimoji="1" lang="ja-JP" altLang="en-US" smtClean="0"/>
              <a:t>4</a:t>
            </a:fld>
            <a:endParaRPr kumimoji="1" lang="ja-JP" altLang="en-US"/>
          </a:p>
        </p:txBody>
      </p:sp>
    </p:spTree>
    <p:extLst>
      <p:ext uri="{BB962C8B-B14F-4D97-AF65-F5344CB8AC3E}">
        <p14:creationId xmlns:p14="http://schemas.microsoft.com/office/powerpoint/2010/main" val="24421298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タッチタイピング習得には６時間程度必要。タッチタイピングの学習はキーに合った指を使用することで、よりスピーディーにタイピングが出来るとされているが、、、</a:t>
            </a:r>
            <a:endParaRPr kumimoji="1" lang="en-US" altLang="ja-JP" dirty="0"/>
          </a:p>
          <a:p>
            <a:r>
              <a:rPr kumimoji="1" lang="ja-JP" altLang="en-US" dirty="0"/>
              <a:t>論文内容：フィンランドで行われたタイピングの研究、</a:t>
            </a:r>
            <a:r>
              <a:rPr lang="en-US" altLang="ja-JP" b="0" i="0" dirty="0">
                <a:solidFill>
                  <a:srgbClr val="000000"/>
                </a:solidFill>
                <a:effectLst/>
                <a:latin typeface="Noto Sans Japanese"/>
              </a:rPr>
              <a:t>10</a:t>
            </a:r>
            <a:r>
              <a:rPr lang="ja-JP" altLang="en-US" b="0" i="0" dirty="0">
                <a:solidFill>
                  <a:srgbClr val="000000"/>
                </a:solidFill>
                <a:effectLst/>
                <a:latin typeface="Noto Sans Japanese"/>
              </a:rPr>
              <a:t>本指でのブラインドタッチを学んだ被験者と独学でタイピングを習得した被験者を対象に、モーションキャプチャーを利用してタイピングの際の手の動きを記録したもの、結果として、独学でタッチタイピングを学んだ人の中には</a:t>
            </a:r>
            <a:r>
              <a:rPr lang="en-US" altLang="ja-JP" b="0" i="0" dirty="0">
                <a:solidFill>
                  <a:srgbClr val="000000"/>
                </a:solidFill>
                <a:effectLst/>
                <a:latin typeface="Noto Sans Japanese"/>
              </a:rPr>
              <a:t>10</a:t>
            </a:r>
            <a:r>
              <a:rPr lang="ja-JP" altLang="en-US" b="0" i="0" dirty="0">
                <a:solidFill>
                  <a:srgbClr val="000000"/>
                </a:solidFill>
                <a:effectLst/>
                <a:latin typeface="Noto Sans Japanese"/>
              </a:rPr>
              <a:t>本指タイピングを学習した被験者と同等のスピードで入力できるものもいた。</a:t>
            </a:r>
            <a:endParaRPr kumimoji="1" lang="ja-JP" altLang="en-US" dirty="0"/>
          </a:p>
        </p:txBody>
      </p:sp>
      <p:sp>
        <p:nvSpPr>
          <p:cNvPr id="4" name="スライド番号プレースホルダー 3"/>
          <p:cNvSpPr>
            <a:spLocks noGrp="1"/>
          </p:cNvSpPr>
          <p:nvPr>
            <p:ph type="sldNum" sz="quarter" idx="5"/>
          </p:nvPr>
        </p:nvSpPr>
        <p:spPr/>
        <p:txBody>
          <a:bodyPr/>
          <a:lstStyle/>
          <a:p>
            <a:fld id="{A297623A-E37B-4B29-8BEE-C553CF052C85}" type="slidenum">
              <a:rPr kumimoji="1" lang="ja-JP" altLang="en-US" smtClean="0"/>
              <a:t>5</a:t>
            </a:fld>
            <a:endParaRPr kumimoji="1" lang="ja-JP" altLang="en-US"/>
          </a:p>
        </p:txBody>
      </p:sp>
    </p:spTree>
    <p:extLst>
      <p:ext uri="{BB962C8B-B14F-4D97-AF65-F5344CB8AC3E}">
        <p14:creationId xmlns:p14="http://schemas.microsoft.com/office/powerpoint/2010/main" val="764233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この三要素を満たすことでタイピングが早くなると先ほどの論文では結論付けている。</a:t>
            </a:r>
          </a:p>
        </p:txBody>
      </p:sp>
      <p:sp>
        <p:nvSpPr>
          <p:cNvPr id="4" name="スライド番号プレースホルダー 3"/>
          <p:cNvSpPr>
            <a:spLocks noGrp="1"/>
          </p:cNvSpPr>
          <p:nvPr>
            <p:ph type="sldNum" sz="quarter" idx="5"/>
          </p:nvPr>
        </p:nvSpPr>
        <p:spPr/>
        <p:txBody>
          <a:bodyPr/>
          <a:lstStyle/>
          <a:p>
            <a:fld id="{A297623A-E37B-4B29-8BEE-C553CF052C85}" type="slidenum">
              <a:rPr kumimoji="1" lang="ja-JP" altLang="en-US" smtClean="0"/>
              <a:t>6</a:t>
            </a:fld>
            <a:endParaRPr kumimoji="1" lang="ja-JP" altLang="en-US"/>
          </a:p>
        </p:txBody>
      </p:sp>
    </p:spTree>
    <p:extLst>
      <p:ext uri="{BB962C8B-B14F-4D97-AF65-F5344CB8AC3E}">
        <p14:creationId xmlns:p14="http://schemas.microsoft.com/office/powerpoint/2010/main" val="27503401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論文の説明→簡単な論文のまとめ（論文の結論を軸に）</a:t>
            </a:r>
            <a:endParaRPr kumimoji="1" lang="en-US" altLang="ja-JP" dirty="0"/>
          </a:p>
          <a:p>
            <a:r>
              <a:rPr kumimoji="1" lang="ja-JP" altLang="en-US" dirty="0"/>
              <a:t>一つ目は、ゲーム化することで、学習意欲が上がったかという論文</a:t>
            </a:r>
            <a:endParaRPr kumimoji="1" lang="en-US" altLang="ja-JP" dirty="0"/>
          </a:p>
          <a:p>
            <a:r>
              <a:rPr kumimoji="1" lang="ja-JP" altLang="en-US" dirty="0"/>
              <a:t>二つ目は、ゲーム化することで、通常の学習より効果がでたかという論文</a:t>
            </a:r>
          </a:p>
        </p:txBody>
      </p:sp>
      <p:sp>
        <p:nvSpPr>
          <p:cNvPr id="4" name="スライド番号プレースホルダー 3"/>
          <p:cNvSpPr>
            <a:spLocks noGrp="1"/>
          </p:cNvSpPr>
          <p:nvPr>
            <p:ph type="sldNum" sz="quarter" idx="5"/>
          </p:nvPr>
        </p:nvSpPr>
        <p:spPr/>
        <p:txBody>
          <a:bodyPr/>
          <a:lstStyle/>
          <a:p>
            <a:fld id="{A297623A-E37B-4B29-8BEE-C553CF052C85}" type="slidenum">
              <a:rPr kumimoji="1" lang="ja-JP" altLang="en-US" smtClean="0"/>
              <a:t>8</a:t>
            </a:fld>
            <a:endParaRPr kumimoji="1" lang="ja-JP" altLang="en-US"/>
          </a:p>
        </p:txBody>
      </p:sp>
    </p:spTree>
    <p:extLst>
      <p:ext uri="{BB962C8B-B14F-4D97-AF65-F5344CB8AC3E}">
        <p14:creationId xmlns:p14="http://schemas.microsoft.com/office/powerpoint/2010/main" val="13500999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AD12F0-D551-46E4-A605-731CCBBAA9A4}"/>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E9007217-1B7C-401E-BCD1-BF952964D70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8CC9BB72-43EC-4A04-920F-32167BF5AB79}"/>
              </a:ext>
            </a:extLst>
          </p:cNvPr>
          <p:cNvSpPr>
            <a:spLocks noGrp="1"/>
          </p:cNvSpPr>
          <p:nvPr>
            <p:ph type="dt" sz="half" idx="10"/>
          </p:nvPr>
        </p:nvSpPr>
        <p:spPr/>
        <p:txBody>
          <a:bodyPr/>
          <a:lstStyle/>
          <a:p>
            <a:fld id="{42D753B5-863A-4CEC-ADB3-3878BED748F1}" type="datetimeFigureOut">
              <a:rPr kumimoji="1" lang="ja-JP" altLang="en-US" smtClean="0"/>
              <a:t>2021/7/20</a:t>
            </a:fld>
            <a:endParaRPr kumimoji="1" lang="ja-JP" altLang="en-US"/>
          </a:p>
        </p:txBody>
      </p:sp>
      <p:sp>
        <p:nvSpPr>
          <p:cNvPr id="5" name="フッター プレースホルダー 4">
            <a:extLst>
              <a:ext uri="{FF2B5EF4-FFF2-40B4-BE49-F238E27FC236}">
                <a16:creationId xmlns:a16="http://schemas.microsoft.com/office/drawing/2014/main" id="{9F8942B9-91A2-4DED-9FA1-89624E5AEB7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6ACCF3D-3BB8-49A4-A9DC-06D62C9CEC56}"/>
              </a:ext>
            </a:extLst>
          </p:cNvPr>
          <p:cNvSpPr>
            <a:spLocks noGrp="1"/>
          </p:cNvSpPr>
          <p:nvPr>
            <p:ph type="sldNum" sz="quarter" idx="12"/>
          </p:nvPr>
        </p:nvSpPr>
        <p:spPr/>
        <p:txBody>
          <a:bodyPr/>
          <a:lstStyle/>
          <a:p>
            <a:fld id="{9C76E8E4-6C84-45F0-B274-DFA64971BF44}" type="slidenum">
              <a:rPr kumimoji="1" lang="ja-JP" altLang="en-US" smtClean="0"/>
              <a:t>‹#›</a:t>
            </a:fld>
            <a:endParaRPr kumimoji="1" lang="ja-JP" altLang="en-US"/>
          </a:p>
        </p:txBody>
      </p:sp>
    </p:spTree>
    <p:extLst>
      <p:ext uri="{BB962C8B-B14F-4D97-AF65-F5344CB8AC3E}">
        <p14:creationId xmlns:p14="http://schemas.microsoft.com/office/powerpoint/2010/main" val="3839708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AD4A0B5-2DBA-4D79-971A-98891EE39A0F}"/>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53657F0-44C9-4726-86D9-F087F8B045DA}"/>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C320573-A354-40BF-9EA5-B2D5ED41EC06}"/>
              </a:ext>
            </a:extLst>
          </p:cNvPr>
          <p:cNvSpPr>
            <a:spLocks noGrp="1"/>
          </p:cNvSpPr>
          <p:nvPr>
            <p:ph type="dt" sz="half" idx="10"/>
          </p:nvPr>
        </p:nvSpPr>
        <p:spPr/>
        <p:txBody>
          <a:bodyPr/>
          <a:lstStyle/>
          <a:p>
            <a:fld id="{42D753B5-863A-4CEC-ADB3-3878BED748F1}" type="datetimeFigureOut">
              <a:rPr kumimoji="1" lang="ja-JP" altLang="en-US" smtClean="0"/>
              <a:t>2021/7/20</a:t>
            </a:fld>
            <a:endParaRPr kumimoji="1" lang="ja-JP" altLang="en-US"/>
          </a:p>
        </p:txBody>
      </p:sp>
      <p:sp>
        <p:nvSpPr>
          <p:cNvPr id="5" name="フッター プレースホルダー 4">
            <a:extLst>
              <a:ext uri="{FF2B5EF4-FFF2-40B4-BE49-F238E27FC236}">
                <a16:creationId xmlns:a16="http://schemas.microsoft.com/office/drawing/2014/main" id="{316FB390-568B-4C90-84B4-5EA00C157B0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0D80C43-61B5-4341-A362-AE2D2E40E9E8}"/>
              </a:ext>
            </a:extLst>
          </p:cNvPr>
          <p:cNvSpPr>
            <a:spLocks noGrp="1"/>
          </p:cNvSpPr>
          <p:nvPr>
            <p:ph type="sldNum" sz="quarter" idx="12"/>
          </p:nvPr>
        </p:nvSpPr>
        <p:spPr/>
        <p:txBody>
          <a:bodyPr/>
          <a:lstStyle/>
          <a:p>
            <a:fld id="{9C76E8E4-6C84-45F0-B274-DFA64971BF44}" type="slidenum">
              <a:rPr kumimoji="1" lang="ja-JP" altLang="en-US" smtClean="0"/>
              <a:t>‹#›</a:t>
            </a:fld>
            <a:endParaRPr kumimoji="1" lang="ja-JP" altLang="en-US"/>
          </a:p>
        </p:txBody>
      </p:sp>
    </p:spTree>
    <p:extLst>
      <p:ext uri="{BB962C8B-B14F-4D97-AF65-F5344CB8AC3E}">
        <p14:creationId xmlns:p14="http://schemas.microsoft.com/office/powerpoint/2010/main" val="10626542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A587B3D-13AD-4A81-A608-C6D206348D1D}"/>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37A6EFE-59E9-46B8-A6F2-BDC48A22C348}"/>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697CFEC-C80B-467F-9935-45B1C76D414E}"/>
              </a:ext>
            </a:extLst>
          </p:cNvPr>
          <p:cNvSpPr>
            <a:spLocks noGrp="1"/>
          </p:cNvSpPr>
          <p:nvPr>
            <p:ph type="dt" sz="half" idx="10"/>
          </p:nvPr>
        </p:nvSpPr>
        <p:spPr/>
        <p:txBody>
          <a:bodyPr/>
          <a:lstStyle/>
          <a:p>
            <a:fld id="{42D753B5-863A-4CEC-ADB3-3878BED748F1}" type="datetimeFigureOut">
              <a:rPr kumimoji="1" lang="ja-JP" altLang="en-US" smtClean="0"/>
              <a:t>2021/7/20</a:t>
            </a:fld>
            <a:endParaRPr kumimoji="1" lang="ja-JP" altLang="en-US"/>
          </a:p>
        </p:txBody>
      </p:sp>
      <p:sp>
        <p:nvSpPr>
          <p:cNvPr id="5" name="フッター プレースホルダー 4">
            <a:extLst>
              <a:ext uri="{FF2B5EF4-FFF2-40B4-BE49-F238E27FC236}">
                <a16:creationId xmlns:a16="http://schemas.microsoft.com/office/drawing/2014/main" id="{23FB0A90-AE4D-4F48-8851-9D8113E6497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3F591FA-480E-40D7-9E16-7BA894BEB634}"/>
              </a:ext>
            </a:extLst>
          </p:cNvPr>
          <p:cNvSpPr>
            <a:spLocks noGrp="1"/>
          </p:cNvSpPr>
          <p:nvPr>
            <p:ph type="sldNum" sz="quarter" idx="12"/>
          </p:nvPr>
        </p:nvSpPr>
        <p:spPr/>
        <p:txBody>
          <a:bodyPr/>
          <a:lstStyle/>
          <a:p>
            <a:fld id="{9C76E8E4-6C84-45F0-B274-DFA64971BF44}" type="slidenum">
              <a:rPr kumimoji="1" lang="ja-JP" altLang="en-US" smtClean="0"/>
              <a:t>‹#›</a:t>
            </a:fld>
            <a:endParaRPr kumimoji="1" lang="ja-JP" altLang="en-US"/>
          </a:p>
        </p:txBody>
      </p:sp>
    </p:spTree>
    <p:extLst>
      <p:ext uri="{BB962C8B-B14F-4D97-AF65-F5344CB8AC3E}">
        <p14:creationId xmlns:p14="http://schemas.microsoft.com/office/powerpoint/2010/main" val="1448372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7F9E6B8-5ECB-4925-885A-29EDED679A0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61871DA-860B-4C56-AD35-2AFFA42E6E22}"/>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4AE171F-B8B7-427A-A24C-39718D749906}"/>
              </a:ext>
            </a:extLst>
          </p:cNvPr>
          <p:cNvSpPr>
            <a:spLocks noGrp="1"/>
          </p:cNvSpPr>
          <p:nvPr>
            <p:ph type="dt" sz="half" idx="10"/>
          </p:nvPr>
        </p:nvSpPr>
        <p:spPr/>
        <p:txBody>
          <a:bodyPr/>
          <a:lstStyle/>
          <a:p>
            <a:fld id="{42D753B5-863A-4CEC-ADB3-3878BED748F1}" type="datetimeFigureOut">
              <a:rPr kumimoji="1" lang="ja-JP" altLang="en-US" smtClean="0"/>
              <a:t>2021/7/20</a:t>
            </a:fld>
            <a:endParaRPr kumimoji="1" lang="ja-JP" altLang="en-US"/>
          </a:p>
        </p:txBody>
      </p:sp>
      <p:sp>
        <p:nvSpPr>
          <p:cNvPr id="5" name="フッター プレースホルダー 4">
            <a:extLst>
              <a:ext uri="{FF2B5EF4-FFF2-40B4-BE49-F238E27FC236}">
                <a16:creationId xmlns:a16="http://schemas.microsoft.com/office/drawing/2014/main" id="{C49C80A8-3BEE-490E-B7E1-F58B61E1979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D614349-5727-49AF-ADF2-6C6EE0286907}"/>
              </a:ext>
            </a:extLst>
          </p:cNvPr>
          <p:cNvSpPr>
            <a:spLocks noGrp="1"/>
          </p:cNvSpPr>
          <p:nvPr>
            <p:ph type="sldNum" sz="quarter" idx="12"/>
          </p:nvPr>
        </p:nvSpPr>
        <p:spPr/>
        <p:txBody>
          <a:bodyPr/>
          <a:lstStyle/>
          <a:p>
            <a:fld id="{9C76E8E4-6C84-45F0-B274-DFA64971BF44}" type="slidenum">
              <a:rPr kumimoji="1" lang="ja-JP" altLang="en-US" smtClean="0"/>
              <a:t>‹#›</a:t>
            </a:fld>
            <a:endParaRPr kumimoji="1" lang="ja-JP" altLang="en-US"/>
          </a:p>
        </p:txBody>
      </p:sp>
    </p:spTree>
    <p:extLst>
      <p:ext uri="{BB962C8B-B14F-4D97-AF65-F5344CB8AC3E}">
        <p14:creationId xmlns:p14="http://schemas.microsoft.com/office/powerpoint/2010/main" val="3431865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1822496-081D-4D17-A662-4939C6303C06}"/>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15D2722-53DA-4D62-AA6E-B21EA07DCC8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2669B8D9-90FC-4DF4-8B6D-BC955FD8321F}"/>
              </a:ext>
            </a:extLst>
          </p:cNvPr>
          <p:cNvSpPr>
            <a:spLocks noGrp="1"/>
          </p:cNvSpPr>
          <p:nvPr>
            <p:ph type="dt" sz="half" idx="10"/>
          </p:nvPr>
        </p:nvSpPr>
        <p:spPr/>
        <p:txBody>
          <a:bodyPr/>
          <a:lstStyle/>
          <a:p>
            <a:fld id="{42D753B5-863A-4CEC-ADB3-3878BED748F1}" type="datetimeFigureOut">
              <a:rPr kumimoji="1" lang="ja-JP" altLang="en-US" smtClean="0"/>
              <a:t>2021/7/20</a:t>
            </a:fld>
            <a:endParaRPr kumimoji="1" lang="ja-JP" altLang="en-US"/>
          </a:p>
        </p:txBody>
      </p:sp>
      <p:sp>
        <p:nvSpPr>
          <p:cNvPr id="5" name="フッター プレースホルダー 4">
            <a:extLst>
              <a:ext uri="{FF2B5EF4-FFF2-40B4-BE49-F238E27FC236}">
                <a16:creationId xmlns:a16="http://schemas.microsoft.com/office/drawing/2014/main" id="{832902A9-ABE9-46D5-A8BD-531501E9B19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B52E7FA-F1AB-4C94-9364-0F3DDC75B2DC}"/>
              </a:ext>
            </a:extLst>
          </p:cNvPr>
          <p:cNvSpPr>
            <a:spLocks noGrp="1"/>
          </p:cNvSpPr>
          <p:nvPr>
            <p:ph type="sldNum" sz="quarter" idx="12"/>
          </p:nvPr>
        </p:nvSpPr>
        <p:spPr/>
        <p:txBody>
          <a:bodyPr/>
          <a:lstStyle/>
          <a:p>
            <a:fld id="{9C76E8E4-6C84-45F0-B274-DFA64971BF44}" type="slidenum">
              <a:rPr kumimoji="1" lang="ja-JP" altLang="en-US" smtClean="0"/>
              <a:t>‹#›</a:t>
            </a:fld>
            <a:endParaRPr kumimoji="1" lang="ja-JP" altLang="en-US"/>
          </a:p>
        </p:txBody>
      </p:sp>
    </p:spTree>
    <p:extLst>
      <p:ext uri="{BB962C8B-B14F-4D97-AF65-F5344CB8AC3E}">
        <p14:creationId xmlns:p14="http://schemas.microsoft.com/office/powerpoint/2010/main" val="1093429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26ACB51-230A-4185-B28A-34B3E2683EA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EAA07D5-E17F-48C3-868C-549CFAA3A43A}"/>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395A5706-34B2-4207-8EC2-D5DE185DD7CB}"/>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92990946-EBAB-40D7-A9FD-73FCA3E1E7A1}"/>
              </a:ext>
            </a:extLst>
          </p:cNvPr>
          <p:cNvSpPr>
            <a:spLocks noGrp="1"/>
          </p:cNvSpPr>
          <p:nvPr>
            <p:ph type="dt" sz="half" idx="10"/>
          </p:nvPr>
        </p:nvSpPr>
        <p:spPr/>
        <p:txBody>
          <a:bodyPr/>
          <a:lstStyle/>
          <a:p>
            <a:fld id="{42D753B5-863A-4CEC-ADB3-3878BED748F1}" type="datetimeFigureOut">
              <a:rPr kumimoji="1" lang="ja-JP" altLang="en-US" smtClean="0"/>
              <a:t>2021/7/20</a:t>
            </a:fld>
            <a:endParaRPr kumimoji="1" lang="ja-JP" altLang="en-US"/>
          </a:p>
        </p:txBody>
      </p:sp>
      <p:sp>
        <p:nvSpPr>
          <p:cNvPr id="6" name="フッター プレースホルダー 5">
            <a:extLst>
              <a:ext uri="{FF2B5EF4-FFF2-40B4-BE49-F238E27FC236}">
                <a16:creationId xmlns:a16="http://schemas.microsoft.com/office/drawing/2014/main" id="{A82E9E89-361D-4ADA-9C43-977A7042A2C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9C68363-DCEB-4958-AB09-1DBFD0AD90C6}"/>
              </a:ext>
            </a:extLst>
          </p:cNvPr>
          <p:cNvSpPr>
            <a:spLocks noGrp="1"/>
          </p:cNvSpPr>
          <p:nvPr>
            <p:ph type="sldNum" sz="quarter" idx="12"/>
          </p:nvPr>
        </p:nvSpPr>
        <p:spPr/>
        <p:txBody>
          <a:bodyPr/>
          <a:lstStyle/>
          <a:p>
            <a:fld id="{9C76E8E4-6C84-45F0-B274-DFA64971BF44}" type="slidenum">
              <a:rPr kumimoji="1" lang="ja-JP" altLang="en-US" smtClean="0"/>
              <a:t>‹#›</a:t>
            </a:fld>
            <a:endParaRPr kumimoji="1" lang="ja-JP" altLang="en-US"/>
          </a:p>
        </p:txBody>
      </p:sp>
    </p:spTree>
    <p:extLst>
      <p:ext uri="{BB962C8B-B14F-4D97-AF65-F5344CB8AC3E}">
        <p14:creationId xmlns:p14="http://schemas.microsoft.com/office/powerpoint/2010/main" val="13234540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AB3CADA-D98B-43F5-B2E7-8DE8BFC02CBC}"/>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7914E28-B271-41F6-937D-43276945980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C25A17F2-02B8-4B33-BA48-5983F97A93CF}"/>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678F1896-730D-4112-B3BF-83DB7628150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D15619E-FCA8-4E4F-9795-457909C5C8B2}"/>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B94A9D8A-84F3-4AC7-833A-D0E81B0F9522}"/>
              </a:ext>
            </a:extLst>
          </p:cNvPr>
          <p:cNvSpPr>
            <a:spLocks noGrp="1"/>
          </p:cNvSpPr>
          <p:nvPr>
            <p:ph type="dt" sz="half" idx="10"/>
          </p:nvPr>
        </p:nvSpPr>
        <p:spPr/>
        <p:txBody>
          <a:bodyPr/>
          <a:lstStyle/>
          <a:p>
            <a:fld id="{42D753B5-863A-4CEC-ADB3-3878BED748F1}" type="datetimeFigureOut">
              <a:rPr kumimoji="1" lang="ja-JP" altLang="en-US" smtClean="0"/>
              <a:t>2021/7/20</a:t>
            </a:fld>
            <a:endParaRPr kumimoji="1" lang="ja-JP" altLang="en-US"/>
          </a:p>
        </p:txBody>
      </p:sp>
      <p:sp>
        <p:nvSpPr>
          <p:cNvPr id="8" name="フッター プレースホルダー 7">
            <a:extLst>
              <a:ext uri="{FF2B5EF4-FFF2-40B4-BE49-F238E27FC236}">
                <a16:creationId xmlns:a16="http://schemas.microsoft.com/office/drawing/2014/main" id="{11FC5E28-FEB6-4D8B-8F67-C0735C85876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5CCC2D9F-E26A-4322-9052-C75703888851}"/>
              </a:ext>
            </a:extLst>
          </p:cNvPr>
          <p:cNvSpPr>
            <a:spLocks noGrp="1"/>
          </p:cNvSpPr>
          <p:nvPr>
            <p:ph type="sldNum" sz="quarter" idx="12"/>
          </p:nvPr>
        </p:nvSpPr>
        <p:spPr/>
        <p:txBody>
          <a:bodyPr/>
          <a:lstStyle/>
          <a:p>
            <a:fld id="{9C76E8E4-6C84-45F0-B274-DFA64971BF44}" type="slidenum">
              <a:rPr kumimoji="1" lang="ja-JP" altLang="en-US" smtClean="0"/>
              <a:t>‹#›</a:t>
            </a:fld>
            <a:endParaRPr kumimoji="1" lang="ja-JP" altLang="en-US"/>
          </a:p>
        </p:txBody>
      </p:sp>
    </p:spTree>
    <p:extLst>
      <p:ext uri="{BB962C8B-B14F-4D97-AF65-F5344CB8AC3E}">
        <p14:creationId xmlns:p14="http://schemas.microsoft.com/office/powerpoint/2010/main" val="746108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E30A023-F383-4962-A783-38C74772981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FB557FDA-0F2D-40AA-BC0D-81E7AC2DA264}"/>
              </a:ext>
            </a:extLst>
          </p:cNvPr>
          <p:cNvSpPr>
            <a:spLocks noGrp="1"/>
          </p:cNvSpPr>
          <p:nvPr>
            <p:ph type="dt" sz="half" idx="10"/>
          </p:nvPr>
        </p:nvSpPr>
        <p:spPr/>
        <p:txBody>
          <a:bodyPr/>
          <a:lstStyle/>
          <a:p>
            <a:fld id="{42D753B5-863A-4CEC-ADB3-3878BED748F1}" type="datetimeFigureOut">
              <a:rPr kumimoji="1" lang="ja-JP" altLang="en-US" smtClean="0"/>
              <a:t>2021/7/20</a:t>
            </a:fld>
            <a:endParaRPr kumimoji="1" lang="ja-JP" altLang="en-US"/>
          </a:p>
        </p:txBody>
      </p:sp>
      <p:sp>
        <p:nvSpPr>
          <p:cNvPr id="4" name="フッター プレースホルダー 3">
            <a:extLst>
              <a:ext uri="{FF2B5EF4-FFF2-40B4-BE49-F238E27FC236}">
                <a16:creationId xmlns:a16="http://schemas.microsoft.com/office/drawing/2014/main" id="{6C042EF9-545D-416E-8183-B80F5C4B487B}"/>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ACDE864C-7753-4B85-AB94-02C144879D5B}"/>
              </a:ext>
            </a:extLst>
          </p:cNvPr>
          <p:cNvSpPr>
            <a:spLocks noGrp="1"/>
          </p:cNvSpPr>
          <p:nvPr>
            <p:ph type="sldNum" sz="quarter" idx="12"/>
          </p:nvPr>
        </p:nvSpPr>
        <p:spPr/>
        <p:txBody>
          <a:bodyPr/>
          <a:lstStyle/>
          <a:p>
            <a:fld id="{9C76E8E4-6C84-45F0-B274-DFA64971BF44}" type="slidenum">
              <a:rPr kumimoji="1" lang="ja-JP" altLang="en-US" smtClean="0"/>
              <a:t>‹#›</a:t>
            </a:fld>
            <a:endParaRPr kumimoji="1" lang="ja-JP" altLang="en-US"/>
          </a:p>
        </p:txBody>
      </p:sp>
    </p:spTree>
    <p:extLst>
      <p:ext uri="{BB962C8B-B14F-4D97-AF65-F5344CB8AC3E}">
        <p14:creationId xmlns:p14="http://schemas.microsoft.com/office/powerpoint/2010/main" val="586218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514366A3-F331-4BA4-8132-E24EFFE5C722}"/>
              </a:ext>
            </a:extLst>
          </p:cNvPr>
          <p:cNvSpPr>
            <a:spLocks noGrp="1"/>
          </p:cNvSpPr>
          <p:nvPr>
            <p:ph type="dt" sz="half" idx="10"/>
          </p:nvPr>
        </p:nvSpPr>
        <p:spPr/>
        <p:txBody>
          <a:bodyPr/>
          <a:lstStyle/>
          <a:p>
            <a:fld id="{42D753B5-863A-4CEC-ADB3-3878BED748F1}" type="datetimeFigureOut">
              <a:rPr kumimoji="1" lang="ja-JP" altLang="en-US" smtClean="0"/>
              <a:t>2021/7/20</a:t>
            </a:fld>
            <a:endParaRPr kumimoji="1" lang="ja-JP" altLang="en-US"/>
          </a:p>
        </p:txBody>
      </p:sp>
      <p:sp>
        <p:nvSpPr>
          <p:cNvPr id="3" name="フッター プレースホルダー 2">
            <a:extLst>
              <a:ext uri="{FF2B5EF4-FFF2-40B4-BE49-F238E27FC236}">
                <a16:creationId xmlns:a16="http://schemas.microsoft.com/office/drawing/2014/main" id="{7A755112-BA86-4424-8089-32E3E129B3AD}"/>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9ECEE86-5369-41B3-A1C3-39C7AAB6851C}"/>
              </a:ext>
            </a:extLst>
          </p:cNvPr>
          <p:cNvSpPr>
            <a:spLocks noGrp="1"/>
          </p:cNvSpPr>
          <p:nvPr>
            <p:ph type="sldNum" sz="quarter" idx="12"/>
          </p:nvPr>
        </p:nvSpPr>
        <p:spPr/>
        <p:txBody>
          <a:bodyPr/>
          <a:lstStyle/>
          <a:p>
            <a:fld id="{9C76E8E4-6C84-45F0-B274-DFA64971BF44}" type="slidenum">
              <a:rPr kumimoji="1" lang="ja-JP" altLang="en-US" smtClean="0"/>
              <a:t>‹#›</a:t>
            </a:fld>
            <a:endParaRPr kumimoji="1" lang="ja-JP" altLang="en-US"/>
          </a:p>
        </p:txBody>
      </p:sp>
    </p:spTree>
    <p:extLst>
      <p:ext uri="{BB962C8B-B14F-4D97-AF65-F5344CB8AC3E}">
        <p14:creationId xmlns:p14="http://schemas.microsoft.com/office/powerpoint/2010/main" val="3512981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93E7472-A21F-4302-A608-8E5F1BB6C3C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30F6453-043B-4606-8709-FFAB405DE1C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292FB479-50E2-4AD7-BACC-02648E83AD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89A4C392-77A5-46C9-A53C-A06385BFB663}"/>
              </a:ext>
            </a:extLst>
          </p:cNvPr>
          <p:cNvSpPr>
            <a:spLocks noGrp="1"/>
          </p:cNvSpPr>
          <p:nvPr>
            <p:ph type="dt" sz="half" idx="10"/>
          </p:nvPr>
        </p:nvSpPr>
        <p:spPr/>
        <p:txBody>
          <a:bodyPr/>
          <a:lstStyle/>
          <a:p>
            <a:fld id="{42D753B5-863A-4CEC-ADB3-3878BED748F1}" type="datetimeFigureOut">
              <a:rPr kumimoji="1" lang="ja-JP" altLang="en-US" smtClean="0"/>
              <a:t>2021/7/20</a:t>
            </a:fld>
            <a:endParaRPr kumimoji="1" lang="ja-JP" altLang="en-US"/>
          </a:p>
        </p:txBody>
      </p:sp>
      <p:sp>
        <p:nvSpPr>
          <p:cNvPr id="6" name="フッター プレースホルダー 5">
            <a:extLst>
              <a:ext uri="{FF2B5EF4-FFF2-40B4-BE49-F238E27FC236}">
                <a16:creationId xmlns:a16="http://schemas.microsoft.com/office/drawing/2014/main" id="{2D40526A-240B-482B-898E-D6B5665A945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C8B51EF-FF78-4779-AA73-71524F1A6289}"/>
              </a:ext>
            </a:extLst>
          </p:cNvPr>
          <p:cNvSpPr>
            <a:spLocks noGrp="1"/>
          </p:cNvSpPr>
          <p:nvPr>
            <p:ph type="sldNum" sz="quarter" idx="12"/>
          </p:nvPr>
        </p:nvSpPr>
        <p:spPr/>
        <p:txBody>
          <a:bodyPr/>
          <a:lstStyle/>
          <a:p>
            <a:fld id="{9C76E8E4-6C84-45F0-B274-DFA64971BF44}" type="slidenum">
              <a:rPr kumimoji="1" lang="ja-JP" altLang="en-US" smtClean="0"/>
              <a:t>‹#›</a:t>
            </a:fld>
            <a:endParaRPr kumimoji="1" lang="ja-JP" altLang="en-US"/>
          </a:p>
        </p:txBody>
      </p:sp>
    </p:spTree>
    <p:extLst>
      <p:ext uri="{BB962C8B-B14F-4D97-AF65-F5344CB8AC3E}">
        <p14:creationId xmlns:p14="http://schemas.microsoft.com/office/powerpoint/2010/main" val="1653297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4FEC745-2330-42C9-B9F8-FB283CA01796}"/>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2F760CA3-672D-488E-B510-B1F22E4E15C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88B3C81A-4E18-47E2-94CD-8C6DF0B07B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82EBC6AA-1B34-4D10-978F-ED81E816176C}"/>
              </a:ext>
            </a:extLst>
          </p:cNvPr>
          <p:cNvSpPr>
            <a:spLocks noGrp="1"/>
          </p:cNvSpPr>
          <p:nvPr>
            <p:ph type="dt" sz="half" idx="10"/>
          </p:nvPr>
        </p:nvSpPr>
        <p:spPr/>
        <p:txBody>
          <a:bodyPr/>
          <a:lstStyle/>
          <a:p>
            <a:fld id="{42D753B5-863A-4CEC-ADB3-3878BED748F1}" type="datetimeFigureOut">
              <a:rPr kumimoji="1" lang="ja-JP" altLang="en-US" smtClean="0"/>
              <a:t>2021/7/20</a:t>
            </a:fld>
            <a:endParaRPr kumimoji="1" lang="ja-JP" altLang="en-US"/>
          </a:p>
        </p:txBody>
      </p:sp>
      <p:sp>
        <p:nvSpPr>
          <p:cNvPr id="6" name="フッター プレースホルダー 5">
            <a:extLst>
              <a:ext uri="{FF2B5EF4-FFF2-40B4-BE49-F238E27FC236}">
                <a16:creationId xmlns:a16="http://schemas.microsoft.com/office/drawing/2014/main" id="{58778CD5-B616-4432-A518-91AAD67D2A8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4BBE840-942B-4556-85C5-D5617680D7F1}"/>
              </a:ext>
            </a:extLst>
          </p:cNvPr>
          <p:cNvSpPr>
            <a:spLocks noGrp="1"/>
          </p:cNvSpPr>
          <p:nvPr>
            <p:ph type="sldNum" sz="quarter" idx="12"/>
          </p:nvPr>
        </p:nvSpPr>
        <p:spPr/>
        <p:txBody>
          <a:bodyPr/>
          <a:lstStyle/>
          <a:p>
            <a:fld id="{9C76E8E4-6C84-45F0-B274-DFA64971BF44}" type="slidenum">
              <a:rPr kumimoji="1" lang="ja-JP" altLang="en-US" smtClean="0"/>
              <a:t>‹#›</a:t>
            </a:fld>
            <a:endParaRPr kumimoji="1" lang="ja-JP" altLang="en-US"/>
          </a:p>
        </p:txBody>
      </p:sp>
    </p:spTree>
    <p:extLst>
      <p:ext uri="{BB962C8B-B14F-4D97-AF65-F5344CB8AC3E}">
        <p14:creationId xmlns:p14="http://schemas.microsoft.com/office/powerpoint/2010/main" val="1471380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F3CA22EE-E8DB-4104-A29D-917C8342C09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57A59FB-ED22-461C-A9FF-8B3169C919D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5DA57BD-20AE-4695-ADA4-32057E20B9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D753B5-863A-4CEC-ADB3-3878BED748F1}" type="datetimeFigureOut">
              <a:rPr kumimoji="1" lang="ja-JP" altLang="en-US" smtClean="0"/>
              <a:t>2021/7/20</a:t>
            </a:fld>
            <a:endParaRPr kumimoji="1" lang="ja-JP" altLang="en-US"/>
          </a:p>
        </p:txBody>
      </p:sp>
      <p:sp>
        <p:nvSpPr>
          <p:cNvPr id="5" name="フッター プレースホルダー 4">
            <a:extLst>
              <a:ext uri="{FF2B5EF4-FFF2-40B4-BE49-F238E27FC236}">
                <a16:creationId xmlns:a16="http://schemas.microsoft.com/office/drawing/2014/main" id="{C3CD5983-4232-40B9-B7C0-5DAADD0C45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E2F98EB9-6D98-4B62-92E1-EB38FAF3EF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76E8E4-6C84-45F0-B274-DFA64971BF44}" type="slidenum">
              <a:rPr kumimoji="1" lang="ja-JP" altLang="en-US" smtClean="0"/>
              <a:t>‹#›</a:t>
            </a:fld>
            <a:endParaRPr kumimoji="1" lang="ja-JP" altLang="en-US"/>
          </a:p>
        </p:txBody>
      </p:sp>
    </p:spTree>
    <p:extLst>
      <p:ext uri="{BB962C8B-B14F-4D97-AF65-F5344CB8AC3E}">
        <p14:creationId xmlns:p14="http://schemas.microsoft.com/office/powerpoint/2010/main" val="11056564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userinterfaces.aalto.fi/how-we-type/"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userinterfaces.aalto.fi/how-we-type/"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2.wmf"/><Relationship Id="rId5" Type="http://schemas.openxmlformats.org/officeDocument/2006/relationships/oleObject" Target="../embeddings/oleObject2.bin"/><Relationship Id="rId4" Type="http://schemas.openxmlformats.org/officeDocument/2006/relationships/image" Target="../media/image1.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94D8BAD-ED0D-4A29-9FD0-9934349945B9}"/>
              </a:ext>
            </a:extLst>
          </p:cNvPr>
          <p:cNvSpPr>
            <a:spLocks noGrp="1"/>
          </p:cNvSpPr>
          <p:nvPr>
            <p:ph type="ctrTitle"/>
          </p:nvPr>
        </p:nvSpPr>
        <p:spPr/>
        <p:txBody>
          <a:bodyPr/>
          <a:lstStyle/>
          <a:p>
            <a:r>
              <a:rPr kumimoji="1" lang="ja-JP" altLang="en-US" dirty="0"/>
              <a:t>研究テーマについての</a:t>
            </a:r>
            <a:br>
              <a:rPr kumimoji="1" lang="en-US" altLang="ja-JP" dirty="0"/>
            </a:br>
            <a:r>
              <a:rPr kumimoji="1" lang="ja-JP" altLang="en-US" dirty="0"/>
              <a:t>考察２</a:t>
            </a:r>
          </a:p>
        </p:txBody>
      </p:sp>
      <p:sp>
        <p:nvSpPr>
          <p:cNvPr id="3" name="字幕 2">
            <a:extLst>
              <a:ext uri="{FF2B5EF4-FFF2-40B4-BE49-F238E27FC236}">
                <a16:creationId xmlns:a16="http://schemas.microsoft.com/office/drawing/2014/main" id="{F4D3094C-665C-4128-85FC-DFBED7A555B0}"/>
              </a:ext>
            </a:extLst>
          </p:cNvPr>
          <p:cNvSpPr>
            <a:spLocks noGrp="1"/>
          </p:cNvSpPr>
          <p:nvPr>
            <p:ph type="subTitle" idx="1"/>
          </p:nvPr>
        </p:nvSpPr>
        <p:spPr/>
        <p:txBody>
          <a:bodyPr/>
          <a:lstStyle/>
          <a:p>
            <a:pPr>
              <a:lnSpc>
                <a:spcPct val="300000"/>
              </a:lnSpc>
            </a:pPr>
            <a:r>
              <a:rPr kumimoji="1" lang="ja-JP" altLang="en-US" dirty="0"/>
              <a:t>１８１０９９００５９　和田尚大</a:t>
            </a:r>
          </a:p>
          <a:p>
            <a:pPr algn="just"/>
            <a:endParaRPr kumimoji="1" lang="ja-JP" altLang="en-US" dirty="0"/>
          </a:p>
        </p:txBody>
      </p:sp>
    </p:spTree>
    <p:extLst>
      <p:ext uri="{BB962C8B-B14F-4D97-AF65-F5344CB8AC3E}">
        <p14:creationId xmlns:p14="http://schemas.microsoft.com/office/powerpoint/2010/main" val="1583255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211CD6B-2BC0-4A36-BF8D-F8C41FCFBB5B}"/>
              </a:ext>
            </a:extLst>
          </p:cNvPr>
          <p:cNvSpPr>
            <a:spLocks noGrp="1"/>
          </p:cNvSpPr>
          <p:nvPr>
            <p:ph type="title"/>
          </p:nvPr>
        </p:nvSpPr>
        <p:spPr/>
        <p:txBody>
          <a:bodyPr/>
          <a:lstStyle/>
          <a:p>
            <a:r>
              <a:rPr kumimoji="1" lang="ja-JP" altLang="en-US" dirty="0"/>
              <a:t>参考文献</a:t>
            </a:r>
          </a:p>
        </p:txBody>
      </p:sp>
      <p:sp>
        <p:nvSpPr>
          <p:cNvPr id="3" name="コンテンツ プレースホルダー 2">
            <a:extLst>
              <a:ext uri="{FF2B5EF4-FFF2-40B4-BE49-F238E27FC236}">
                <a16:creationId xmlns:a16="http://schemas.microsoft.com/office/drawing/2014/main" id="{97718673-033A-492D-BCA5-14AC9BF4C986}"/>
              </a:ext>
            </a:extLst>
          </p:cNvPr>
          <p:cNvSpPr>
            <a:spLocks noGrp="1"/>
          </p:cNvSpPr>
          <p:nvPr>
            <p:ph idx="1"/>
          </p:nvPr>
        </p:nvSpPr>
        <p:spPr/>
        <p:txBody>
          <a:bodyPr/>
          <a:lstStyle/>
          <a:p>
            <a:r>
              <a:rPr lang="en-US" altLang="ja-JP" b="0" i="0" dirty="0">
                <a:solidFill>
                  <a:srgbClr val="333333"/>
                </a:solidFill>
                <a:effectLst/>
                <a:latin typeface="Raleway"/>
              </a:rPr>
              <a:t>How We Type: Movement Strategies and Performance in Everyday Typing</a:t>
            </a:r>
          </a:p>
          <a:p>
            <a:pPr marL="0" indent="0">
              <a:buNone/>
            </a:pPr>
            <a:r>
              <a:rPr lang="ja-JP" altLang="en-US" dirty="0">
                <a:solidFill>
                  <a:srgbClr val="333333"/>
                </a:solidFill>
                <a:latin typeface="Raleway"/>
              </a:rPr>
              <a:t>　</a:t>
            </a:r>
            <a:r>
              <a:rPr lang="en-US" altLang="ja-JP" dirty="0">
                <a:solidFill>
                  <a:srgbClr val="333333"/>
                </a:solidFill>
                <a:latin typeface="Raleway"/>
                <a:hlinkClick r:id="rId2"/>
              </a:rPr>
              <a:t>https://userinterfaces.aalto.fi/how-we-type/</a:t>
            </a:r>
            <a:endParaRPr lang="en-US" altLang="ja-JP" dirty="0">
              <a:solidFill>
                <a:srgbClr val="333333"/>
              </a:solidFill>
              <a:latin typeface="Raleway"/>
            </a:endParaRPr>
          </a:p>
          <a:p>
            <a:pPr marL="0" indent="0">
              <a:buNone/>
            </a:pPr>
            <a:endParaRPr lang="en-US" altLang="ja-JP" b="0" i="0" dirty="0">
              <a:solidFill>
                <a:srgbClr val="333333"/>
              </a:solidFill>
              <a:effectLst/>
              <a:latin typeface="Raleway"/>
            </a:endParaRPr>
          </a:p>
          <a:p>
            <a:endParaRPr kumimoji="1" lang="ja-JP" altLang="en-US" dirty="0"/>
          </a:p>
        </p:txBody>
      </p:sp>
    </p:spTree>
    <p:extLst>
      <p:ext uri="{BB962C8B-B14F-4D97-AF65-F5344CB8AC3E}">
        <p14:creationId xmlns:p14="http://schemas.microsoft.com/office/powerpoint/2010/main" val="20011830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7310778-ED75-4DFE-81C3-A95DD3CCB57B}"/>
              </a:ext>
            </a:extLst>
          </p:cNvPr>
          <p:cNvSpPr>
            <a:spLocks noGrp="1"/>
          </p:cNvSpPr>
          <p:nvPr>
            <p:ph type="title"/>
          </p:nvPr>
        </p:nvSpPr>
        <p:spPr/>
        <p:txBody>
          <a:bodyPr/>
          <a:lstStyle/>
          <a:p>
            <a:r>
              <a:rPr kumimoji="1" lang="ja-JP" altLang="en-US" dirty="0"/>
              <a:t>タイピングアプリ作成の目的</a:t>
            </a:r>
          </a:p>
        </p:txBody>
      </p:sp>
      <p:sp>
        <p:nvSpPr>
          <p:cNvPr id="3" name="コンテンツ プレースホルダー 2">
            <a:extLst>
              <a:ext uri="{FF2B5EF4-FFF2-40B4-BE49-F238E27FC236}">
                <a16:creationId xmlns:a16="http://schemas.microsoft.com/office/drawing/2014/main" id="{A83E3770-AC04-4ABE-8885-508FC38E8B86}"/>
              </a:ext>
            </a:extLst>
          </p:cNvPr>
          <p:cNvSpPr>
            <a:spLocks noGrp="1"/>
          </p:cNvSpPr>
          <p:nvPr>
            <p:ph idx="1"/>
          </p:nvPr>
        </p:nvSpPr>
        <p:spPr/>
        <p:txBody>
          <a:bodyPr/>
          <a:lstStyle/>
          <a:p>
            <a:r>
              <a:rPr kumimoji="1" lang="ja-JP" altLang="en-US" dirty="0"/>
              <a:t>プログラムを書く時のミスを減らしたい。</a:t>
            </a:r>
            <a:endParaRPr kumimoji="1" lang="en-US" altLang="ja-JP" dirty="0"/>
          </a:p>
          <a:p>
            <a:r>
              <a:rPr lang="ja-JP" altLang="en-US" dirty="0"/>
              <a:t>プログラムを早く書けるようにしたい。</a:t>
            </a:r>
            <a:endParaRPr kumimoji="1" lang="en-US" altLang="ja-JP" dirty="0"/>
          </a:p>
          <a:p>
            <a:endParaRPr kumimoji="1" lang="en-US" altLang="ja-JP" dirty="0"/>
          </a:p>
        </p:txBody>
      </p:sp>
    </p:spTree>
    <p:extLst>
      <p:ext uri="{BB962C8B-B14F-4D97-AF65-F5344CB8AC3E}">
        <p14:creationId xmlns:p14="http://schemas.microsoft.com/office/powerpoint/2010/main" val="242175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896D187-E0EB-4847-A13D-567E0A688844}"/>
              </a:ext>
            </a:extLst>
          </p:cNvPr>
          <p:cNvSpPr>
            <a:spLocks noGrp="1"/>
          </p:cNvSpPr>
          <p:nvPr>
            <p:ph type="title"/>
          </p:nvPr>
        </p:nvSpPr>
        <p:spPr/>
        <p:txBody>
          <a:bodyPr/>
          <a:lstStyle/>
          <a:p>
            <a:r>
              <a:rPr lang="ja-JP" altLang="en-US" dirty="0"/>
              <a:t>タッチタイプ習得のメリット</a:t>
            </a:r>
            <a:endParaRPr kumimoji="1" lang="ja-JP" altLang="en-US" dirty="0"/>
          </a:p>
        </p:txBody>
      </p:sp>
      <p:sp>
        <p:nvSpPr>
          <p:cNvPr id="3" name="コンテンツ プレースホルダー 2">
            <a:extLst>
              <a:ext uri="{FF2B5EF4-FFF2-40B4-BE49-F238E27FC236}">
                <a16:creationId xmlns:a16="http://schemas.microsoft.com/office/drawing/2014/main" id="{4E649101-B675-4C52-8DE6-D5CA4AE6378F}"/>
              </a:ext>
            </a:extLst>
          </p:cNvPr>
          <p:cNvSpPr>
            <a:spLocks noGrp="1"/>
          </p:cNvSpPr>
          <p:nvPr>
            <p:ph idx="1"/>
          </p:nvPr>
        </p:nvSpPr>
        <p:spPr/>
        <p:txBody>
          <a:bodyPr/>
          <a:lstStyle/>
          <a:p>
            <a:r>
              <a:rPr kumimoji="1" lang="ja-JP" altLang="en-US" dirty="0"/>
              <a:t>書き間違いが減る。</a:t>
            </a:r>
          </a:p>
          <a:p>
            <a:r>
              <a:rPr kumimoji="1" lang="ja-JP" altLang="en-US" dirty="0"/>
              <a:t>書き間違いに気づきやすくなる。</a:t>
            </a:r>
            <a:endParaRPr kumimoji="1" lang="en-US" altLang="ja-JP" dirty="0"/>
          </a:p>
          <a:p>
            <a:r>
              <a:rPr kumimoji="1" lang="ja-JP" altLang="en-US" dirty="0"/>
              <a:t>タイピング速度が上がり、作業効率が良くなる。</a:t>
            </a:r>
            <a:endParaRPr kumimoji="1" lang="en-US" altLang="ja-JP" dirty="0"/>
          </a:p>
          <a:p>
            <a:endParaRPr kumimoji="1" lang="ja-JP" altLang="en-US" dirty="0"/>
          </a:p>
        </p:txBody>
      </p:sp>
    </p:spTree>
    <p:extLst>
      <p:ext uri="{BB962C8B-B14F-4D97-AF65-F5344CB8AC3E}">
        <p14:creationId xmlns:p14="http://schemas.microsoft.com/office/powerpoint/2010/main" val="12176686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D8ABDB-FB50-47C3-9860-881E8F5D41CE}"/>
              </a:ext>
            </a:extLst>
          </p:cNvPr>
          <p:cNvSpPr>
            <a:spLocks noGrp="1"/>
          </p:cNvSpPr>
          <p:nvPr>
            <p:ph type="title"/>
          </p:nvPr>
        </p:nvSpPr>
        <p:spPr/>
        <p:txBody>
          <a:bodyPr/>
          <a:lstStyle/>
          <a:p>
            <a:r>
              <a:rPr kumimoji="1" lang="ja-JP" altLang="en-US" dirty="0"/>
              <a:t>本日の目次</a:t>
            </a:r>
          </a:p>
        </p:txBody>
      </p:sp>
      <p:sp>
        <p:nvSpPr>
          <p:cNvPr id="3" name="コンテンツ プレースホルダー 2">
            <a:extLst>
              <a:ext uri="{FF2B5EF4-FFF2-40B4-BE49-F238E27FC236}">
                <a16:creationId xmlns:a16="http://schemas.microsoft.com/office/drawing/2014/main" id="{CDE50F6A-F594-4D8C-93C9-0BB67412A9BE}"/>
              </a:ext>
            </a:extLst>
          </p:cNvPr>
          <p:cNvSpPr>
            <a:spLocks noGrp="1"/>
          </p:cNvSpPr>
          <p:nvPr>
            <p:ph idx="1"/>
          </p:nvPr>
        </p:nvSpPr>
        <p:spPr/>
        <p:txBody>
          <a:bodyPr/>
          <a:lstStyle/>
          <a:p>
            <a:r>
              <a:rPr lang="ja-JP" altLang="en-US" dirty="0"/>
              <a:t>タッチタイプの習得について</a:t>
            </a:r>
            <a:endParaRPr lang="en-US" altLang="ja-JP" dirty="0"/>
          </a:p>
          <a:p>
            <a:r>
              <a:rPr kumimoji="1" lang="ja-JP" altLang="en-US" dirty="0"/>
              <a:t>ゲーミフィケーションについて</a:t>
            </a:r>
          </a:p>
        </p:txBody>
      </p:sp>
    </p:spTree>
    <p:extLst>
      <p:ext uri="{BB962C8B-B14F-4D97-AF65-F5344CB8AC3E}">
        <p14:creationId xmlns:p14="http://schemas.microsoft.com/office/powerpoint/2010/main" val="27483938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0990A7D-B575-4ED0-8EDB-DEA7D886C832}"/>
              </a:ext>
            </a:extLst>
          </p:cNvPr>
          <p:cNvSpPr>
            <a:spLocks noGrp="1"/>
          </p:cNvSpPr>
          <p:nvPr>
            <p:ph type="title"/>
          </p:nvPr>
        </p:nvSpPr>
        <p:spPr/>
        <p:txBody>
          <a:bodyPr>
            <a:normAutofit/>
          </a:bodyPr>
          <a:lstStyle/>
          <a:p>
            <a:r>
              <a:rPr kumimoji="1" lang="ja-JP" altLang="en-US" dirty="0"/>
              <a:t>作成したいアプリ</a:t>
            </a:r>
          </a:p>
        </p:txBody>
      </p:sp>
      <p:sp>
        <p:nvSpPr>
          <p:cNvPr id="3" name="コンテンツ プレースホルダー 2">
            <a:extLst>
              <a:ext uri="{FF2B5EF4-FFF2-40B4-BE49-F238E27FC236}">
                <a16:creationId xmlns:a16="http://schemas.microsoft.com/office/drawing/2014/main" id="{BC595942-C50D-4630-BD66-6554A5638CA7}"/>
              </a:ext>
            </a:extLst>
          </p:cNvPr>
          <p:cNvSpPr>
            <a:spLocks noGrp="1"/>
          </p:cNvSpPr>
          <p:nvPr>
            <p:ph idx="1"/>
          </p:nvPr>
        </p:nvSpPr>
        <p:spPr/>
        <p:txBody>
          <a:bodyPr>
            <a:normAutofit/>
          </a:bodyPr>
          <a:lstStyle/>
          <a:p>
            <a:pPr marL="0" indent="0">
              <a:buNone/>
            </a:pPr>
            <a:r>
              <a:rPr kumimoji="1" lang="ja-JP" altLang="en-US" sz="2800" dirty="0"/>
              <a:t>プログラマー向けのタイピングアプリ</a:t>
            </a:r>
            <a:endParaRPr kumimoji="1" lang="en-US" altLang="ja-JP" sz="2800" dirty="0"/>
          </a:p>
          <a:p>
            <a:pPr marL="0" indent="0">
              <a:buNone/>
            </a:pPr>
            <a:r>
              <a:rPr lang="ja-JP" altLang="en-US" dirty="0"/>
              <a:t>・プログラミングでよく出てくる様な英単語が問題となるアプリ</a:t>
            </a:r>
            <a:endParaRPr lang="en-US" altLang="ja-JP" dirty="0"/>
          </a:p>
          <a:p>
            <a:pPr marL="0" indent="0">
              <a:buNone/>
            </a:pPr>
            <a:r>
              <a:rPr lang="ja-JP" altLang="en-US" dirty="0"/>
              <a:t>・プログラミング言語ごとに問題が分かれる。（必要であれば）</a:t>
            </a:r>
            <a:endParaRPr lang="en-US" altLang="ja-JP" dirty="0"/>
          </a:p>
          <a:p>
            <a:pPr marL="0" indent="0">
              <a:buNone/>
            </a:pPr>
            <a:r>
              <a:rPr lang="ja-JP" altLang="en-US" dirty="0"/>
              <a:t>・打ち間違えた問題の復習が出来る。</a:t>
            </a:r>
            <a:endParaRPr lang="en-US" altLang="ja-JP" dirty="0"/>
          </a:p>
          <a:p>
            <a:pPr marL="0" indent="0">
              <a:buNone/>
            </a:pPr>
            <a:r>
              <a:rPr lang="ja-JP" altLang="en-US" dirty="0"/>
              <a:t>・何らかの形でタイピングミスをユーザに知らせる。</a:t>
            </a:r>
            <a:endParaRPr lang="en-US" altLang="ja-JP" dirty="0"/>
          </a:p>
          <a:p>
            <a:pPr marL="0" indent="0">
              <a:buNone/>
            </a:pPr>
            <a:r>
              <a:rPr lang="ja-JP" altLang="en-US" dirty="0"/>
              <a:t>・複数入力パターンのある文字への対応、結果の表示</a:t>
            </a:r>
            <a:endParaRPr lang="en-US" altLang="ja-JP" dirty="0"/>
          </a:p>
          <a:p>
            <a:pPr marL="0" indent="0">
              <a:buNone/>
            </a:pPr>
            <a:r>
              <a:rPr kumimoji="1" lang="ja-JP" altLang="en-US" dirty="0"/>
              <a:t>・</a:t>
            </a:r>
            <a:r>
              <a:rPr lang="ja-JP" altLang="en-US" dirty="0"/>
              <a:t>ゲーム性が強く、画面下部に打つべきキーの位置の表示がある。</a:t>
            </a:r>
            <a:endParaRPr lang="en-US" altLang="ja-JP" dirty="0"/>
          </a:p>
          <a:p>
            <a:endParaRPr kumimoji="1" lang="ja-JP" altLang="en-US" dirty="0"/>
          </a:p>
        </p:txBody>
      </p:sp>
    </p:spTree>
    <p:extLst>
      <p:ext uri="{BB962C8B-B14F-4D97-AF65-F5344CB8AC3E}">
        <p14:creationId xmlns:p14="http://schemas.microsoft.com/office/powerpoint/2010/main" val="6479736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77DB48B-DBCF-481B-A9AA-0BDE017BCB4D}"/>
              </a:ext>
            </a:extLst>
          </p:cNvPr>
          <p:cNvSpPr>
            <a:spLocks noGrp="1"/>
          </p:cNvSpPr>
          <p:nvPr>
            <p:ph type="title"/>
          </p:nvPr>
        </p:nvSpPr>
        <p:spPr/>
        <p:txBody>
          <a:bodyPr/>
          <a:lstStyle/>
          <a:p>
            <a:r>
              <a:rPr kumimoji="1" lang="ja-JP" altLang="en-US" dirty="0"/>
              <a:t>タッチタイピング習得には</a:t>
            </a:r>
          </a:p>
        </p:txBody>
      </p:sp>
      <p:sp>
        <p:nvSpPr>
          <p:cNvPr id="3" name="コンテンツ プレースホルダー 2">
            <a:extLst>
              <a:ext uri="{FF2B5EF4-FFF2-40B4-BE49-F238E27FC236}">
                <a16:creationId xmlns:a16="http://schemas.microsoft.com/office/drawing/2014/main" id="{64428129-45F4-49F8-A1AC-AF10E19DF3E8}"/>
              </a:ext>
            </a:extLst>
          </p:cNvPr>
          <p:cNvSpPr>
            <a:spLocks noGrp="1"/>
          </p:cNvSpPr>
          <p:nvPr>
            <p:ph idx="1"/>
          </p:nvPr>
        </p:nvSpPr>
        <p:spPr/>
        <p:txBody>
          <a:bodyPr/>
          <a:lstStyle/>
          <a:p>
            <a:pPr marL="0" indent="0">
              <a:buNone/>
            </a:pPr>
            <a:r>
              <a:rPr lang="ja-JP" altLang="en-US" dirty="0"/>
              <a:t>キーボードのキーの位置を覚え、キーを入力する際の適切な指を覚える事で習得可能</a:t>
            </a:r>
            <a:endParaRPr lang="en-US" altLang="ja-JP" dirty="0"/>
          </a:p>
          <a:p>
            <a:pPr marL="0" indent="0">
              <a:buNone/>
            </a:pPr>
            <a:r>
              <a:rPr lang="ja-JP" altLang="en-US" dirty="0"/>
              <a:t>ある程度のスピードを求めるなら定期的に行う必要がある。（毎日</a:t>
            </a:r>
            <a:r>
              <a:rPr lang="en-US" altLang="ja-JP" dirty="0"/>
              <a:t>15</a:t>
            </a:r>
            <a:r>
              <a:rPr lang="ja-JP" altLang="en-US" dirty="0"/>
              <a:t>分ずつなど）</a:t>
            </a:r>
            <a:endParaRPr lang="en-US" altLang="ja-JP" dirty="0"/>
          </a:p>
          <a:p>
            <a:pPr marL="0" indent="0">
              <a:buNone/>
            </a:pPr>
            <a:endParaRPr lang="en-US" altLang="ja-JP" dirty="0"/>
          </a:p>
          <a:p>
            <a:pPr marL="0" indent="0">
              <a:buNone/>
            </a:pPr>
            <a:endParaRPr kumimoji="1" lang="ja-JP" altLang="en-US" dirty="0"/>
          </a:p>
        </p:txBody>
      </p:sp>
    </p:spTree>
    <p:extLst>
      <p:ext uri="{BB962C8B-B14F-4D97-AF65-F5344CB8AC3E}">
        <p14:creationId xmlns:p14="http://schemas.microsoft.com/office/powerpoint/2010/main" val="22264866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F07A67-6E37-40D7-AEDB-F121F9C751CC}"/>
              </a:ext>
            </a:extLst>
          </p:cNvPr>
          <p:cNvSpPr>
            <a:spLocks noGrp="1"/>
          </p:cNvSpPr>
          <p:nvPr>
            <p:ph type="title"/>
          </p:nvPr>
        </p:nvSpPr>
        <p:spPr/>
        <p:txBody>
          <a:bodyPr>
            <a:normAutofit/>
          </a:bodyPr>
          <a:lstStyle/>
          <a:p>
            <a:r>
              <a:rPr kumimoji="1" lang="en-US" altLang="ja-JP" sz="4000" dirty="0"/>
              <a:t>10</a:t>
            </a:r>
            <a:r>
              <a:rPr kumimoji="1" lang="ja-JP" altLang="en-US" sz="4000" dirty="0"/>
              <a:t>本の指を使用したタッチタイプについて</a:t>
            </a:r>
          </a:p>
        </p:txBody>
      </p:sp>
      <p:sp>
        <p:nvSpPr>
          <p:cNvPr id="3" name="コンテンツ プレースホルダー 2">
            <a:extLst>
              <a:ext uri="{FF2B5EF4-FFF2-40B4-BE49-F238E27FC236}">
                <a16:creationId xmlns:a16="http://schemas.microsoft.com/office/drawing/2014/main" id="{25B42C4D-FA9D-4B4B-879B-D33C1CC94A44}"/>
              </a:ext>
            </a:extLst>
          </p:cNvPr>
          <p:cNvSpPr>
            <a:spLocks noGrp="1"/>
          </p:cNvSpPr>
          <p:nvPr>
            <p:ph idx="1"/>
          </p:nvPr>
        </p:nvSpPr>
        <p:spPr/>
        <p:txBody>
          <a:bodyPr/>
          <a:lstStyle/>
          <a:p>
            <a:pPr marL="0" indent="0">
              <a:buNone/>
            </a:pPr>
            <a:r>
              <a:rPr kumimoji="1" lang="ja-JP" altLang="en-US" dirty="0"/>
              <a:t>　多くの指を使用したタッチタイピングが必ずしもタイピング速度の向上に繋がるわけではない。</a:t>
            </a:r>
            <a:endParaRPr kumimoji="1" lang="en-US" altLang="ja-JP" dirty="0"/>
          </a:p>
          <a:p>
            <a:pPr marL="0" indent="0">
              <a:buNone/>
            </a:pPr>
            <a:r>
              <a:rPr lang="ja-JP" altLang="en-US" dirty="0"/>
              <a:t>　</a:t>
            </a:r>
            <a:r>
              <a:rPr lang="en-US" altLang="ja-JP" sz="1400" dirty="0">
                <a:solidFill>
                  <a:srgbClr val="333333"/>
                </a:solidFill>
                <a:latin typeface="Raleway"/>
                <a:hlinkClick r:id="rId3"/>
              </a:rPr>
              <a:t>https://userinterfaces.aalto.fi/how-we-type/</a:t>
            </a:r>
            <a:endParaRPr lang="en-US" altLang="ja-JP" sz="1400" dirty="0">
              <a:solidFill>
                <a:srgbClr val="333333"/>
              </a:solidFill>
              <a:latin typeface="Raleway"/>
            </a:endParaRPr>
          </a:p>
          <a:p>
            <a:pPr marL="0" indent="0">
              <a:buNone/>
            </a:pPr>
            <a:endParaRPr kumimoji="1" lang="ja-JP" altLang="en-US" dirty="0"/>
          </a:p>
        </p:txBody>
      </p:sp>
    </p:spTree>
    <p:extLst>
      <p:ext uri="{BB962C8B-B14F-4D97-AF65-F5344CB8AC3E}">
        <p14:creationId xmlns:p14="http://schemas.microsoft.com/office/powerpoint/2010/main" val="6338549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6815950-07DB-4C41-9838-02AC3C95B41D}"/>
              </a:ext>
            </a:extLst>
          </p:cNvPr>
          <p:cNvSpPr>
            <a:spLocks noGrp="1"/>
          </p:cNvSpPr>
          <p:nvPr>
            <p:ph type="title"/>
          </p:nvPr>
        </p:nvSpPr>
        <p:spPr/>
        <p:txBody>
          <a:bodyPr/>
          <a:lstStyle/>
          <a:p>
            <a:r>
              <a:rPr kumimoji="1" lang="ja-JP" altLang="en-US" dirty="0"/>
              <a:t>タイピングが早くなるための三要素</a:t>
            </a:r>
          </a:p>
        </p:txBody>
      </p:sp>
      <p:sp>
        <p:nvSpPr>
          <p:cNvPr id="3" name="コンテンツ プレースホルダー 2">
            <a:extLst>
              <a:ext uri="{FF2B5EF4-FFF2-40B4-BE49-F238E27FC236}">
                <a16:creationId xmlns:a16="http://schemas.microsoft.com/office/drawing/2014/main" id="{9E886084-E52B-43D5-8E29-3EEA46757E8F}"/>
              </a:ext>
            </a:extLst>
          </p:cNvPr>
          <p:cNvSpPr>
            <a:spLocks noGrp="1"/>
          </p:cNvSpPr>
          <p:nvPr>
            <p:ph idx="1"/>
          </p:nvPr>
        </p:nvSpPr>
        <p:spPr/>
        <p:txBody>
          <a:bodyPr/>
          <a:lstStyle/>
          <a:p>
            <a:r>
              <a:rPr lang="ja-JP" altLang="en-US" b="0" i="0" dirty="0">
                <a:solidFill>
                  <a:srgbClr val="000000"/>
                </a:solidFill>
                <a:effectLst/>
                <a:latin typeface="Noto Sans Japanese"/>
              </a:rPr>
              <a:t>常に同じキーに同じ指を使用すること</a:t>
            </a:r>
            <a:endParaRPr lang="en-US" altLang="ja-JP" b="0" i="0" dirty="0">
              <a:solidFill>
                <a:srgbClr val="000000"/>
              </a:solidFill>
              <a:effectLst/>
              <a:latin typeface="Noto Sans Japanese"/>
            </a:endParaRPr>
          </a:p>
          <a:p>
            <a:r>
              <a:rPr lang="ja-JP" altLang="en-US" b="0" i="0" dirty="0">
                <a:solidFill>
                  <a:srgbClr val="000000"/>
                </a:solidFill>
                <a:effectLst/>
                <a:latin typeface="Noto Sans Japanese"/>
              </a:rPr>
              <a:t>次に打つキーに近いところに指を置くこと</a:t>
            </a:r>
            <a:endParaRPr lang="en-US" altLang="ja-JP" dirty="0"/>
          </a:p>
          <a:p>
            <a:r>
              <a:rPr lang="ja-JP" altLang="en-US" b="0" i="0" dirty="0">
                <a:solidFill>
                  <a:srgbClr val="000000"/>
                </a:solidFill>
                <a:effectLst/>
                <a:latin typeface="Noto Sans Japanese"/>
              </a:rPr>
              <a:t>手の動きを最小限に留めること</a:t>
            </a:r>
            <a:endParaRPr lang="en-US" altLang="ja-JP" dirty="0"/>
          </a:p>
          <a:p>
            <a:endParaRPr kumimoji="1" lang="ja-JP" altLang="en-US" dirty="0"/>
          </a:p>
        </p:txBody>
      </p:sp>
    </p:spTree>
    <p:extLst>
      <p:ext uri="{BB962C8B-B14F-4D97-AF65-F5344CB8AC3E}">
        <p14:creationId xmlns:p14="http://schemas.microsoft.com/office/powerpoint/2010/main" val="8365628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A4839DE-BD9B-4977-B2CD-3C64B1CA3272}"/>
              </a:ext>
            </a:extLst>
          </p:cNvPr>
          <p:cNvSpPr>
            <a:spLocks noGrp="1"/>
          </p:cNvSpPr>
          <p:nvPr>
            <p:ph type="title"/>
          </p:nvPr>
        </p:nvSpPr>
        <p:spPr/>
        <p:txBody>
          <a:bodyPr/>
          <a:lstStyle/>
          <a:p>
            <a:r>
              <a:rPr kumimoji="1" lang="ja-JP" altLang="en-US" dirty="0"/>
              <a:t>ゲーミフィケーションについて</a:t>
            </a:r>
          </a:p>
        </p:txBody>
      </p:sp>
      <p:sp>
        <p:nvSpPr>
          <p:cNvPr id="3" name="コンテンツ プレースホルダー 2">
            <a:extLst>
              <a:ext uri="{FF2B5EF4-FFF2-40B4-BE49-F238E27FC236}">
                <a16:creationId xmlns:a16="http://schemas.microsoft.com/office/drawing/2014/main" id="{5C035DD9-BCE1-4C71-AF07-1369B724D624}"/>
              </a:ext>
            </a:extLst>
          </p:cNvPr>
          <p:cNvSpPr>
            <a:spLocks noGrp="1"/>
          </p:cNvSpPr>
          <p:nvPr>
            <p:ph idx="1"/>
          </p:nvPr>
        </p:nvSpPr>
        <p:spPr/>
        <p:txBody>
          <a:bodyPr/>
          <a:lstStyle/>
          <a:p>
            <a:pPr marL="0" indent="0">
              <a:buNone/>
            </a:pPr>
            <a:r>
              <a:rPr kumimoji="1" lang="ja-JP" altLang="en-US" dirty="0"/>
              <a:t>ゲーミフィケーションとは・・・</a:t>
            </a:r>
            <a:endParaRPr kumimoji="1" lang="en-US" altLang="ja-JP" dirty="0"/>
          </a:p>
          <a:p>
            <a:pPr marL="0" indent="0">
              <a:buNone/>
            </a:pPr>
            <a:r>
              <a:rPr lang="ja-JP" altLang="en-US" dirty="0"/>
              <a:t>　ゲームのデザイン要素や原則をゲーム以外の物事に応用することで、使いやすさや学習意欲の向上などで被験者に様々な効果を生み出すという概念のこと。</a:t>
            </a:r>
            <a:endParaRPr kumimoji="1" lang="en-US" altLang="ja-JP" dirty="0"/>
          </a:p>
          <a:p>
            <a:pPr marL="0" indent="0">
              <a:buNone/>
            </a:pPr>
            <a:r>
              <a:rPr lang="ja-JP" altLang="en-US" dirty="0"/>
              <a:t>　</a:t>
            </a:r>
            <a:endParaRPr kumimoji="1" lang="ja-JP" altLang="en-US" dirty="0"/>
          </a:p>
        </p:txBody>
      </p:sp>
    </p:spTree>
    <p:extLst>
      <p:ext uri="{BB962C8B-B14F-4D97-AF65-F5344CB8AC3E}">
        <p14:creationId xmlns:p14="http://schemas.microsoft.com/office/powerpoint/2010/main" val="16793837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640C02-9629-4484-97B5-BB7CD512352A}"/>
              </a:ext>
            </a:extLst>
          </p:cNvPr>
          <p:cNvSpPr>
            <a:spLocks noGrp="1"/>
          </p:cNvSpPr>
          <p:nvPr>
            <p:ph type="title"/>
          </p:nvPr>
        </p:nvSpPr>
        <p:spPr/>
        <p:txBody>
          <a:bodyPr/>
          <a:lstStyle/>
          <a:p>
            <a:r>
              <a:rPr kumimoji="1" lang="ja-JP" altLang="en-US" dirty="0"/>
              <a:t>ゲーミフィケーションの学習効果</a:t>
            </a:r>
          </a:p>
        </p:txBody>
      </p:sp>
      <p:graphicFrame>
        <p:nvGraphicFramePr>
          <p:cNvPr id="4" name="オブジェクト 3">
            <a:extLst>
              <a:ext uri="{FF2B5EF4-FFF2-40B4-BE49-F238E27FC236}">
                <a16:creationId xmlns:a16="http://schemas.microsoft.com/office/drawing/2014/main" id="{1E13C936-1261-4483-9F65-C92C5FA43685}"/>
              </a:ext>
            </a:extLst>
          </p:cNvPr>
          <p:cNvGraphicFramePr>
            <a:graphicFrameLocks noChangeAspect="1"/>
          </p:cNvGraphicFramePr>
          <p:nvPr>
            <p:extLst>
              <p:ext uri="{D42A27DB-BD31-4B8C-83A1-F6EECF244321}">
                <p14:modId xmlns:p14="http://schemas.microsoft.com/office/powerpoint/2010/main" val="3044566311"/>
              </p:ext>
            </p:extLst>
          </p:nvPr>
        </p:nvGraphicFramePr>
        <p:xfrm>
          <a:off x="838200" y="1825625"/>
          <a:ext cx="3016348" cy="1227895"/>
        </p:xfrm>
        <a:graphic>
          <a:graphicData uri="http://schemas.openxmlformats.org/presentationml/2006/ole">
            <mc:AlternateContent xmlns:mc="http://schemas.openxmlformats.org/markup-compatibility/2006">
              <mc:Choice xmlns:v="urn:schemas-microsoft-com:vml" Requires="v">
                <p:oleObj name="パッケージャー シェル オブジェクト" showAsIcon="1" r:id="rId3" imgW="897480" imgH="364680" progId="Package">
                  <p:embed/>
                </p:oleObj>
              </mc:Choice>
              <mc:Fallback>
                <p:oleObj name="パッケージャー シェル オブジェクト" showAsIcon="1" r:id="rId3" imgW="897480" imgH="364680" progId="Package">
                  <p:embed/>
                  <p:pic>
                    <p:nvPicPr>
                      <p:cNvPr id="4" name="オブジェクト 3">
                        <a:extLst>
                          <a:ext uri="{FF2B5EF4-FFF2-40B4-BE49-F238E27FC236}">
                            <a16:creationId xmlns:a16="http://schemas.microsoft.com/office/drawing/2014/main" id="{1E13C936-1261-4483-9F65-C92C5FA43685}"/>
                          </a:ext>
                        </a:extLst>
                      </p:cNvPr>
                      <p:cNvPicPr/>
                      <p:nvPr/>
                    </p:nvPicPr>
                    <p:blipFill>
                      <a:blip r:embed="rId4"/>
                      <a:stretch>
                        <a:fillRect/>
                      </a:stretch>
                    </p:blipFill>
                    <p:spPr>
                      <a:xfrm>
                        <a:off x="838200" y="1825625"/>
                        <a:ext cx="3016348" cy="1227895"/>
                      </a:xfrm>
                      <a:prstGeom prst="rect">
                        <a:avLst/>
                      </a:prstGeom>
                    </p:spPr>
                  </p:pic>
                </p:oleObj>
              </mc:Fallback>
            </mc:AlternateContent>
          </a:graphicData>
        </a:graphic>
      </p:graphicFrame>
      <p:graphicFrame>
        <p:nvGraphicFramePr>
          <p:cNvPr id="5" name="オブジェクト 4">
            <a:extLst>
              <a:ext uri="{FF2B5EF4-FFF2-40B4-BE49-F238E27FC236}">
                <a16:creationId xmlns:a16="http://schemas.microsoft.com/office/drawing/2014/main" id="{84DFF2C9-B862-4B7E-ABF7-A0AD2263EA06}"/>
              </a:ext>
            </a:extLst>
          </p:cNvPr>
          <p:cNvGraphicFramePr>
            <a:graphicFrameLocks noChangeAspect="1"/>
          </p:cNvGraphicFramePr>
          <p:nvPr>
            <p:extLst>
              <p:ext uri="{D42A27DB-BD31-4B8C-83A1-F6EECF244321}">
                <p14:modId xmlns:p14="http://schemas.microsoft.com/office/powerpoint/2010/main" val="3046831724"/>
              </p:ext>
            </p:extLst>
          </p:nvPr>
        </p:nvGraphicFramePr>
        <p:xfrm>
          <a:off x="4087177" y="1825625"/>
          <a:ext cx="2904239" cy="1227895"/>
        </p:xfrm>
        <a:graphic>
          <a:graphicData uri="http://schemas.openxmlformats.org/presentationml/2006/ole">
            <mc:AlternateContent xmlns:mc="http://schemas.openxmlformats.org/markup-compatibility/2006">
              <mc:Choice xmlns:v="urn:schemas-microsoft-com:vml" Requires="v">
                <p:oleObj name="パッケージャー シェル オブジェクト" showAsIcon="1" r:id="rId5" imgW="863640" imgH="364680" progId="Package">
                  <p:embed/>
                </p:oleObj>
              </mc:Choice>
              <mc:Fallback>
                <p:oleObj name="パッケージャー シェル オブジェクト" showAsIcon="1" r:id="rId5" imgW="863640" imgH="364680" progId="Package">
                  <p:embed/>
                  <p:pic>
                    <p:nvPicPr>
                      <p:cNvPr id="5" name="オブジェクト 4">
                        <a:extLst>
                          <a:ext uri="{FF2B5EF4-FFF2-40B4-BE49-F238E27FC236}">
                            <a16:creationId xmlns:a16="http://schemas.microsoft.com/office/drawing/2014/main" id="{84DFF2C9-B862-4B7E-ABF7-A0AD2263EA06}"/>
                          </a:ext>
                        </a:extLst>
                      </p:cNvPr>
                      <p:cNvPicPr/>
                      <p:nvPr/>
                    </p:nvPicPr>
                    <p:blipFill>
                      <a:blip r:embed="rId6"/>
                      <a:stretch>
                        <a:fillRect/>
                      </a:stretch>
                    </p:blipFill>
                    <p:spPr>
                      <a:xfrm>
                        <a:off x="4087177" y="1825625"/>
                        <a:ext cx="2904239" cy="1227895"/>
                      </a:xfrm>
                      <a:prstGeom prst="rect">
                        <a:avLst/>
                      </a:prstGeom>
                    </p:spPr>
                  </p:pic>
                </p:oleObj>
              </mc:Fallback>
            </mc:AlternateContent>
          </a:graphicData>
        </a:graphic>
      </p:graphicFrame>
      <p:sp>
        <p:nvSpPr>
          <p:cNvPr id="7" name="コンテンツ プレースホルダー 6">
            <a:extLst>
              <a:ext uri="{FF2B5EF4-FFF2-40B4-BE49-F238E27FC236}">
                <a16:creationId xmlns:a16="http://schemas.microsoft.com/office/drawing/2014/main" id="{4FC44693-939B-46CF-AC80-8E6488A8C80F}"/>
              </a:ext>
            </a:extLst>
          </p:cNvPr>
          <p:cNvSpPr>
            <a:spLocks noGrp="1"/>
          </p:cNvSpPr>
          <p:nvPr>
            <p:ph idx="1"/>
          </p:nvPr>
        </p:nvSpPr>
        <p:spPr>
          <a:xfrm>
            <a:off x="838200" y="3188457"/>
            <a:ext cx="10515600" cy="2988506"/>
          </a:xfrm>
        </p:spPr>
        <p:txBody>
          <a:bodyPr/>
          <a:lstStyle/>
          <a:p>
            <a:pPr marL="0" indent="0">
              <a:buNone/>
            </a:pPr>
            <a:r>
              <a:rPr lang="ja-JP" altLang="en-US" dirty="0"/>
              <a:t>ゲーム化することでモチベーションを維持することが出来る確率が増える。</a:t>
            </a:r>
            <a:endParaRPr lang="en-US" altLang="ja-JP" dirty="0"/>
          </a:p>
          <a:p>
            <a:pPr marL="0" indent="0">
              <a:buNone/>
            </a:pPr>
            <a:r>
              <a:rPr lang="ja-JP" altLang="en-US" dirty="0"/>
              <a:t>ゲーミフィケーションを取り入れた学習により、正答率の向上や効率的に得点を稼ぐための問題判断力を養うことに繋がった。</a:t>
            </a:r>
          </a:p>
        </p:txBody>
      </p:sp>
    </p:spTree>
    <p:extLst>
      <p:ext uri="{BB962C8B-B14F-4D97-AF65-F5344CB8AC3E}">
        <p14:creationId xmlns:p14="http://schemas.microsoft.com/office/powerpoint/2010/main" val="5228690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76C605D-3367-40D3-9B8B-4A74112839A0}"/>
              </a:ext>
            </a:extLst>
          </p:cNvPr>
          <p:cNvSpPr>
            <a:spLocks noGrp="1"/>
          </p:cNvSpPr>
          <p:nvPr>
            <p:ph type="title"/>
          </p:nvPr>
        </p:nvSpPr>
        <p:spPr/>
        <p:txBody>
          <a:bodyPr/>
          <a:lstStyle/>
          <a:p>
            <a:r>
              <a:rPr kumimoji="1" lang="ja-JP" altLang="en-US" dirty="0"/>
              <a:t>まとめ</a:t>
            </a:r>
          </a:p>
        </p:txBody>
      </p:sp>
      <p:sp>
        <p:nvSpPr>
          <p:cNvPr id="3" name="コンテンツ プレースホルダー 2">
            <a:extLst>
              <a:ext uri="{FF2B5EF4-FFF2-40B4-BE49-F238E27FC236}">
                <a16:creationId xmlns:a16="http://schemas.microsoft.com/office/drawing/2014/main" id="{56FD8B69-577F-46CF-B8AD-30E81C505AF6}"/>
              </a:ext>
            </a:extLst>
          </p:cNvPr>
          <p:cNvSpPr>
            <a:spLocks noGrp="1"/>
          </p:cNvSpPr>
          <p:nvPr>
            <p:ph idx="1"/>
          </p:nvPr>
        </p:nvSpPr>
        <p:spPr/>
        <p:txBody>
          <a:bodyPr/>
          <a:lstStyle/>
          <a:p>
            <a:r>
              <a:rPr lang="ja-JP" altLang="en-US" dirty="0"/>
              <a:t>スピードの向上に必ずしも１０本の指を使う必要が無いことが分かった為、本アプリに使用する指の指示を促すような機能は付けない。</a:t>
            </a:r>
            <a:endParaRPr kumimoji="1" lang="ja-JP" altLang="en-US" dirty="0"/>
          </a:p>
          <a:p>
            <a:r>
              <a:rPr kumimoji="1" lang="ja-JP" altLang="en-US" dirty="0"/>
              <a:t>ゲーミフィケーションを用いた学習効果の論文は良い評価のものが多くみられた。作成したいアプリにゲーム性を加えるのが良いかについては、検討の余地あり。</a:t>
            </a:r>
            <a:endParaRPr kumimoji="1" lang="en-US" altLang="ja-JP" dirty="0"/>
          </a:p>
        </p:txBody>
      </p:sp>
    </p:spTree>
    <p:extLst>
      <p:ext uri="{BB962C8B-B14F-4D97-AF65-F5344CB8AC3E}">
        <p14:creationId xmlns:p14="http://schemas.microsoft.com/office/powerpoint/2010/main" val="332458480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264</TotalTime>
  <Words>918</Words>
  <Application>Microsoft Office PowerPoint</Application>
  <PresentationFormat>ワイド画面</PresentationFormat>
  <Paragraphs>62</Paragraphs>
  <Slides>12</Slides>
  <Notes>6</Notes>
  <HiddenSlides>0</HiddenSlides>
  <MMClips>0</MMClips>
  <ScaleCrop>false</ScaleCrop>
  <HeadingPairs>
    <vt:vector size="8" baseType="variant">
      <vt:variant>
        <vt:lpstr>使用されているフォント</vt:lpstr>
      </vt:variant>
      <vt:variant>
        <vt:i4>5</vt:i4>
      </vt:variant>
      <vt:variant>
        <vt:lpstr>テーマ</vt:lpstr>
      </vt:variant>
      <vt:variant>
        <vt:i4>1</vt:i4>
      </vt:variant>
      <vt:variant>
        <vt:lpstr>埋め込まれた OLE サーバー</vt:lpstr>
      </vt:variant>
      <vt:variant>
        <vt:i4>1</vt:i4>
      </vt:variant>
      <vt:variant>
        <vt:lpstr>スライド タイトル</vt:lpstr>
      </vt:variant>
      <vt:variant>
        <vt:i4>12</vt:i4>
      </vt:variant>
    </vt:vector>
  </HeadingPairs>
  <TitlesOfParts>
    <vt:vector size="19" baseType="lpstr">
      <vt:lpstr>Noto Sans Japanese</vt:lpstr>
      <vt:lpstr>Raleway</vt:lpstr>
      <vt:lpstr>游ゴシック</vt:lpstr>
      <vt:lpstr>游ゴシック Light</vt:lpstr>
      <vt:lpstr>Arial</vt:lpstr>
      <vt:lpstr>Office テーマ</vt:lpstr>
      <vt:lpstr>パッケージ</vt:lpstr>
      <vt:lpstr>研究テーマについての 考察２</vt:lpstr>
      <vt:lpstr>本日の目次</vt:lpstr>
      <vt:lpstr>作成したいアプリ</vt:lpstr>
      <vt:lpstr>タッチタイピング習得には</vt:lpstr>
      <vt:lpstr>10本の指を使用したタッチタイプについて</vt:lpstr>
      <vt:lpstr>タイピングが早くなるための三要素</vt:lpstr>
      <vt:lpstr>ゲーミフィケーションについて</vt:lpstr>
      <vt:lpstr>ゲーミフィケーションの学習効果</vt:lpstr>
      <vt:lpstr>まとめ</vt:lpstr>
      <vt:lpstr>参考文献</vt:lpstr>
      <vt:lpstr>タイピングアプリ作成の目的</vt:lpstr>
      <vt:lpstr>タッチタイプ習得のメリット</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研究テーマについての 考察２</dc:title>
  <dc:creator>和田 尚大</dc:creator>
  <cp:lastModifiedBy>和田 尚大</cp:lastModifiedBy>
  <cp:revision>1</cp:revision>
  <dcterms:created xsi:type="dcterms:W3CDTF">2021-07-18T12:00:17Z</dcterms:created>
  <dcterms:modified xsi:type="dcterms:W3CDTF">2021-07-19T19:01:40Z</dcterms:modified>
</cp:coreProperties>
</file>